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9"/>
  </p:notesMasterIdLst>
  <p:sldIdLst>
    <p:sldId id="281" r:id="rId6"/>
    <p:sldId id="282" r:id="rId7"/>
    <p:sldId id="759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E603C-A6EC-4532-B95F-6B226F0CEF7C}" v="5" dt="2026-06-25T10:55:16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 autoAdjust="0"/>
    <p:restoredTop sz="94646"/>
  </p:normalViewPr>
  <p:slideViewPr>
    <p:cSldViewPr snapToGrid="0">
      <p:cViewPr varScale="1">
        <p:scale>
          <a:sx n="103" d="100"/>
          <a:sy n="103" d="100"/>
        </p:scale>
        <p:origin x="15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ke Kamer" userId="9f702553-3803-46a6-bb87-35af8b28374a" providerId="ADAL" clId="{CCDC1387-675B-4429-A139-55EB040D1DA6}"/>
    <pc:docChg chg="custSel modSld modMainMaster">
      <pc:chgData name="Anneke Kamer" userId="9f702553-3803-46a6-bb87-35af8b28374a" providerId="ADAL" clId="{CCDC1387-675B-4429-A139-55EB040D1DA6}" dt="2026-06-25T10:53:12.280" v="8" actId="962"/>
      <pc:docMkLst>
        <pc:docMk/>
      </pc:docMkLst>
      <pc:sldChg chg="modSp mod">
        <pc:chgData name="Anneke Kamer" userId="9f702553-3803-46a6-bb87-35af8b28374a" providerId="ADAL" clId="{CCDC1387-675B-4429-A139-55EB040D1DA6}" dt="2026-06-25T10:53:12.280" v="8" actId="962"/>
        <pc:sldMkLst>
          <pc:docMk/>
          <pc:sldMk cId="655176407" sldId="281"/>
        </pc:sldMkLst>
        <pc:picChg chg="mod">
          <ac:chgData name="Anneke Kamer" userId="9f702553-3803-46a6-bb87-35af8b28374a" providerId="ADAL" clId="{CCDC1387-675B-4429-A139-55EB040D1DA6}" dt="2026-06-25T10:53:12.280" v="8" actId="962"/>
          <ac:picMkLst>
            <pc:docMk/>
            <pc:sldMk cId="655176407" sldId="281"/>
            <ac:picMk id="75" creationId="{3E0EACCB-D8C4-BD80-B71A-EBBB9BD588DC}"/>
          </ac:picMkLst>
        </pc:picChg>
      </pc:sldChg>
      <pc:sldMasterChg chg="delSp modSp mod modSldLayout">
        <pc:chgData name="Anneke Kamer" userId="9f702553-3803-46a6-bb87-35af8b28374a" providerId="ADAL" clId="{CCDC1387-675B-4429-A139-55EB040D1DA6}" dt="2026-06-25T10:52:55.441" v="3" actId="478"/>
        <pc:sldMasterMkLst>
          <pc:docMk/>
          <pc:sldMasterMk cId="4032769423" sldId="2147483660"/>
        </pc:sldMasterMkLst>
        <pc:spChg chg="del">
          <ac:chgData name="Anneke Kamer" userId="9f702553-3803-46a6-bb87-35af8b28374a" providerId="ADAL" clId="{CCDC1387-675B-4429-A139-55EB040D1DA6}" dt="2026-06-25T10:52:52.732" v="2" actId="478"/>
          <ac:spMkLst>
            <pc:docMk/>
            <pc:sldMasterMk cId="4032769423" sldId="2147483660"/>
            <ac:spMk id="5" creationId="{7CDCB929-F5FF-8810-8EE0-05324E8A9956}"/>
          </ac:spMkLst>
        </pc:spChg>
        <pc:spChg chg="mod">
          <ac:chgData name="Anneke Kamer" userId="9f702553-3803-46a6-bb87-35af8b28374a" providerId="ADAL" clId="{CCDC1387-675B-4429-A139-55EB040D1DA6}" dt="2026-06-25T10:52:51.374" v="1" actId="6549"/>
          <ac:spMkLst>
            <pc:docMk/>
            <pc:sldMasterMk cId="4032769423" sldId="2147483660"/>
            <ac:spMk id="7" creationId="{26646EE7-187F-91EF-1EE6-C90578C45406}"/>
          </ac:spMkLst>
        </pc:spChg>
        <pc:grpChg chg="del">
          <ac:chgData name="Anneke Kamer" userId="9f702553-3803-46a6-bb87-35af8b28374a" providerId="ADAL" clId="{CCDC1387-675B-4429-A139-55EB040D1DA6}" dt="2026-06-25T10:52:55.441" v="3" actId="478"/>
          <ac:grpSpMkLst>
            <pc:docMk/>
            <pc:sldMasterMk cId="4032769423" sldId="2147483660"/>
            <ac:grpSpMk id="4" creationId="{99080C7E-4CFE-FC70-0BE2-4B6BFBDD9648}"/>
          </ac:grpSpMkLst>
        </pc:grpChg>
        <pc:sldLayoutChg chg="delSp">
          <pc:chgData name="Anneke Kamer" userId="9f702553-3803-46a6-bb87-35af8b28374a" providerId="ADAL" clId="{CCDC1387-675B-4429-A139-55EB040D1DA6}" dt="2026-06-25T10:52:24.369" v="0" actId="478"/>
          <pc:sldLayoutMkLst>
            <pc:docMk/>
            <pc:sldMasterMk cId="4032769423" sldId="2147483660"/>
            <pc:sldLayoutMk cId="928498799" sldId="2147483704"/>
          </pc:sldLayoutMkLst>
          <pc:grpChg chg="del">
            <ac:chgData name="Anneke Kamer" userId="9f702553-3803-46a6-bb87-35af8b28374a" providerId="ADAL" clId="{CCDC1387-675B-4429-A139-55EB040D1DA6}" dt="2026-06-25T10:52:24.369" v="0" actId="478"/>
            <ac:grpSpMkLst>
              <pc:docMk/>
              <pc:sldMasterMk cId="4032769423" sldId="2147483660"/>
              <pc:sldLayoutMk cId="928498799" sldId="2147483704"/>
              <ac:grpSpMk id="8" creationId="{00000000-0000-0000-0000-000000000000}"/>
            </ac:grpSpMkLst>
          </pc:gr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70DAE-146C-4202-9DC5-DDF9DF067D26}" type="datetimeFigureOut">
              <a:rPr lang="nl-NL" smtClean="0"/>
              <a:t>25-6-2026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B2C68-CE49-468F-A394-3CEBC03863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45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976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5737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B2C68-CE49-468F-A394-3CEBC038633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31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(afbeel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A9D8B24D-809E-F784-74D6-F9B767992FC8}"/>
              </a:ext>
            </a:extLst>
          </p:cNvPr>
          <p:cNvSpPr/>
          <p:nvPr userDrawn="1"/>
        </p:nvSpPr>
        <p:spPr>
          <a:xfrm>
            <a:off x="0" y="0"/>
            <a:ext cx="12203110" cy="6858000"/>
          </a:xfrm>
          <a:prstGeom prst="rect">
            <a:avLst/>
          </a:prstGeom>
          <a:solidFill>
            <a:srgbClr val="EAD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jdelijke aanduiding voor afbeelding 16">
            <a:extLst>
              <a:ext uri="{FF2B5EF4-FFF2-40B4-BE49-F238E27FC236}">
                <a16:creationId xmlns:a16="http://schemas.microsoft.com/office/drawing/2014/main" id="{57706EDA-67F2-4811-0089-044429D4EE6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5805488"/>
          </a:xfrm>
          <a:solidFill>
            <a:srgbClr val="E3EDE6"/>
          </a:solidFill>
        </p:spPr>
        <p:txBody>
          <a:bodyPr tIns="0" bIns="1404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Selecteer dit kader, ga naar ‘Slidebuilder’, </a:t>
            </a:r>
            <a:br>
              <a:rPr lang="nl-NL" dirty="0"/>
            </a:br>
            <a:r>
              <a:rPr lang="nl-NL" dirty="0"/>
              <a:t>klik op ‘Afbeeldingen’, selecteer een afbeelding en klik op ‘Invoegen’.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9462B5C5-1332-8530-8799-D63D8EDBEB1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1110" y="3958389"/>
            <a:ext cx="12203110" cy="2899611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D3AA19E-3DC8-4556-BC42-05B65FEB6237}"/>
              </a:ext>
            </a:extLst>
          </p:cNvPr>
          <p:cNvSpPr/>
          <p:nvPr userDrawn="1"/>
        </p:nvSpPr>
        <p:spPr>
          <a:xfrm>
            <a:off x="0" y="-425941"/>
            <a:ext cx="2264723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Titeldia (afbeelding)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A71DEDF-37F1-4689-8FA1-5E743C7DD6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1362" y="2985476"/>
            <a:ext cx="9147697" cy="1945826"/>
          </a:xfrm>
          <a:solidFill>
            <a:srgbClr val="CADDD0"/>
          </a:solidFill>
        </p:spPr>
        <p:txBody>
          <a:bodyPr wrap="square" lIns="540000" tIns="360000" rIns="540000" bIns="360000" anchor="b">
            <a:spAutoFit/>
          </a:bodyPr>
          <a:lstStyle>
            <a:lvl1pPr algn="ctr">
              <a:lnSpc>
                <a:spcPct val="8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nl-NL" noProof="0" dirty="0"/>
              <a:t>Plaats de titel van de presentatie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EA18CD7-32A7-41E4-9DF7-7259FA2187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11931" y="5211341"/>
            <a:ext cx="7557026" cy="255275"/>
          </a:xfrm>
        </p:spPr>
        <p:txBody>
          <a:bodyPr anchor="b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noProof="0" dirty="0"/>
              <a:t>Naam van de spreker | Locatie</a:t>
            </a:r>
          </a:p>
        </p:txBody>
      </p:sp>
      <p:sp>
        <p:nvSpPr>
          <p:cNvPr id="18" name="Tijdelijke aanduiding voor voettekst 17">
            <a:extLst>
              <a:ext uri="{FF2B5EF4-FFF2-40B4-BE49-F238E27FC236}">
                <a16:creationId xmlns:a16="http://schemas.microsoft.com/office/drawing/2014/main" id="{3A539894-D7D7-57B8-5DC9-54CA5383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2000" y="7249691"/>
            <a:ext cx="4320000" cy="144759"/>
          </a:xfrm>
        </p:spPr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9" name="Tijdelijke aanduiding voor dianummer 18">
            <a:extLst>
              <a:ext uri="{FF2B5EF4-FFF2-40B4-BE49-F238E27FC236}">
                <a16:creationId xmlns:a16="http://schemas.microsoft.com/office/drawing/2014/main" id="{F327F70B-4D0F-4911-36C3-490B4DEF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0888" y="7050596"/>
            <a:ext cx="360000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BF44FBB5-852E-072B-ECFC-0CA9229767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6666" y="5915393"/>
            <a:ext cx="1998669" cy="45034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wrap="none" lIns="180000" tIns="108000" rIns="180000" bIns="72000" anchor="ctr">
            <a:spAutoFit/>
          </a:bodyPr>
          <a:lstStyle>
            <a:lvl1pPr marL="0" indent="0" algn="ctr">
              <a:buNone/>
              <a:defRPr sz="1000" b="1" cap="all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nl-NL" dirty="0"/>
              <a:t>Start de presentatie</a:t>
            </a:r>
          </a:p>
        </p:txBody>
      </p:sp>
      <p:sp>
        <p:nvSpPr>
          <p:cNvPr id="8" name="Tijdelijke aanduiding voor tekst 5">
            <a:extLst>
              <a:ext uri="{FF2B5EF4-FFF2-40B4-BE49-F238E27FC236}">
                <a16:creationId xmlns:a16="http://schemas.microsoft.com/office/drawing/2014/main" id="{C5797679-49E7-C95C-AC33-B5B063C9E09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1644" y="5775157"/>
            <a:ext cx="1330135" cy="622317"/>
          </a:xfrm>
          <a:blipFill>
            <a:blip r:embed="rId2"/>
            <a:srcRect/>
            <a:stretch>
              <a:fillRect t="5986" b="5986"/>
            </a:stretch>
          </a:blip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10" name="Tijdelijke aanduiding voor tekst 156">
            <a:extLst>
              <a:ext uri="{FF2B5EF4-FFF2-40B4-BE49-F238E27FC236}">
                <a16:creationId xmlns:a16="http://schemas.microsoft.com/office/drawing/2014/main" id="{B099217E-C3C6-8B42-D0F3-DB589C1702B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51418" y="5500143"/>
            <a:ext cx="4276725" cy="168275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423684662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Grafiek">
    <p:bg>
      <p:bgPr>
        <a:solidFill>
          <a:srgbClr val="E3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8076" y="720000"/>
            <a:ext cx="4927924" cy="832575"/>
          </a:xfrm>
        </p:spPr>
        <p:txBody>
          <a:bodyPr/>
          <a:lstStyle>
            <a:lvl1pPr>
              <a:defRPr/>
            </a:lvl1pPr>
          </a:lstStyle>
          <a:p>
            <a:r>
              <a:rPr lang="nl-NL" noProof="0" dirty="0"/>
              <a:t>Plaats de titel van de dia van max. 2 regels</a:t>
            </a:r>
            <a:endParaRPr lang="nl-NL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88AB63-4C55-A2F2-E19C-0B9AC2C6BF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718076" y="2087857"/>
            <a:ext cx="4927924" cy="3720525"/>
          </a:xfrm>
        </p:spPr>
        <p:txBody>
          <a:bodyPr vert="horz"/>
          <a:lstStyle/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1656928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Tekst + Grafiek</a:t>
            </a:r>
          </a:p>
        </p:txBody>
      </p:sp>
      <p:sp>
        <p:nvSpPr>
          <p:cNvPr id="8" name="Tijdelijke aanduiding voor grafiek 17">
            <a:extLst>
              <a:ext uri="{FF2B5EF4-FFF2-40B4-BE49-F238E27FC236}">
                <a16:creationId xmlns:a16="http://schemas.microsoft.com/office/drawing/2014/main" id="{8E4CE866-B443-E81C-FC0B-899F36F5935F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6546000" y="722313"/>
            <a:ext cx="4926000" cy="5083175"/>
          </a:xfrm>
          <a:solidFill>
            <a:schemeClr val="bg1">
              <a:lumMod val="95000"/>
            </a:schemeClr>
          </a:solidFill>
        </p:spPr>
        <p:txBody>
          <a:bodyPr tIns="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Klik op onderstaand pictogram </a:t>
            </a:r>
            <a:br>
              <a:rPr lang="nl-NL" dirty="0"/>
            </a:br>
            <a:r>
              <a:rPr lang="nl-NL" dirty="0"/>
              <a:t>om een grafiek in te voegen</a:t>
            </a:r>
          </a:p>
        </p:txBody>
      </p:sp>
    </p:spTree>
    <p:extLst>
      <p:ext uri="{BB962C8B-B14F-4D97-AF65-F5344CB8AC3E}">
        <p14:creationId xmlns:p14="http://schemas.microsoft.com/office/powerpoint/2010/main" val="2133468399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">
    <p:bg>
      <p:bgPr>
        <a:solidFill>
          <a:srgbClr val="E3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noProof="0" dirty="0"/>
              <a:t>Plaats de titel van de dia hier van maximaal 2 regels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836255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Grafiek</a:t>
            </a:r>
          </a:p>
        </p:txBody>
      </p:sp>
      <p:sp>
        <p:nvSpPr>
          <p:cNvPr id="8" name="Tijdelijke aanduiding voor grafiek 17">
            <a:extLst>
              <a:ext uri="{FF2B5EF4-FFF2-40B4-BE49-F238E27FC236}">
                <a16:creationId xmlns:a16="http://schemas.microsoft.com/office/drawing/2014/main" id="{8770C0A9-2816-C406-F17A-C862A777582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719138" y="2085975"/>
            <a:ext cx="10752862" cy="3719513"/>
          </a:xfrm>
          <a:solidFill>
            <a:schemeClr val="bg1">
              <a:lumMod val="95000"/>
            </a:schemeClr>
          </a:solidFill>
        </p:spPr>
        <p:txBody>
          <a:bodyPr tIns="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Klik op onderstaand pictogram </a:t>
            </a:r>
            <a:br>
              <a:rPr lang="nl-NL" dirty="0"/>
            </a:br>
            <a:r>
              <a:rPr lang="nl-NL" dirty="0"/>
              <a:t>om een grafiek in te voegen</a:t>
            </a:r>
          </a:p>
        </p:txBody>
      </p:sp>
    </p:spTree>
    <p:extLst>
      <p:ext uri="{BB962C8B-B14F-4D97-AF65-F5344CB8AC3E}">
        <p14:creationId xmlns:p14="http://schemas.microsoft.com/office/powerpoint/2010/main" val="296455632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+ Tekst | Licht">
    <p:bg>
      <p:bgPr>
        <a:solidFill>
          <a:srgbClr val="CADD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5999" y="720000"/>
            <a:ext cx="4924549" cy="83257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noProof="0" dirty="0"/>
              <a:t>Plaats de titel van de dia van max. 2 regels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216399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Tabel + Tekst | Licht</a:t>
            </a:r>
          </a:p>
        </p:txBody>
      </p:sp>
      <p:sp>
        <p:nvSpPr>
          <p:cNvPr id="9" name="Tijdelijke aanduiding voor tabel 16">
            <a:extLst>
              <a:ext uri="{FF2B5EF4-FFF2-40B4-BE49-F238E27FC236}">
                <a16:creationId xmlns:a16="http://schemas.microsoft.com/office/drawing/2014/main" id="{4F89BCB0-8A63-CDC0-967A-1370656B0011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719999" y="720000"/>
            <a:ext cx="4924549" cy="5085488"/>
          </a:xfrm>
          <a:solidFill>
            <a:schemeClr val="bg1">
              <a:lumMod val="95000"/>
            </a:schemeClr>
          </a:solidFill>
        </p:spPr>
        <p:txBody>
          <a:bodyPr tIns="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Klik op onderstaand pictogram </a:t>
            </a:r>
            <a:br>
              <a:rPr lang="nl-NL" dirty="0"/>
            </a:br>
            <a:r>
              <a:rPr lang="nl-NL" dirty="0"/>
              <a:t>om een tabel in te voegen</a:t>
            </a:r>
          </a:p>
        </p:txBody>
      </p:sp>
      <p:sp>
        <p:nvSpPr>
          <p:cNvPr id="8" name="Tijdelijke aanduiding voor verticale tekst 2">
            <a:extLst>
              <a:ext uri="{FF2B5EF4-FFF2-40B4-BE49-F238E27FC236}">
                <a16:creationId xmlns:a16="http://schemas.microsoft.com/office/drawing/2014/main" id="{59F0A5C2-834B-BCC1-2598-4E3A21E63974}"/>
              </a:ext>
            </a:extLst>
          </p:cNvPr>
          <p:cNvSpPr>
            <a:spLocks noGrp="1"/>
          </p:cNvSpPr>
          <p:nvPr>
            <p:ph type="body" orient="vert" idx="15" hasCustomPrompt="1"/>
          </p:nvPr>
        </p:nvSpPr>
        <p:spPr>
          <a:xfrm>
            <a:off x="6545999" y="2087857"/>
            <a:ext cx="4927924" cy="3720525"/>
          </a:xfrm>
        </p:spPr>
        <p:txBody>
          <a:bodyPr vert="horz"/>
          <a:lstStyle/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</p:spTree>
    <p:extLst>
      <p:ext uri="{BB962C8B-B14F-4D97-AF65-F5344CB8AC3E}">
        <p14:creationId xmlns:p14="http://schemas.microsoft.com/office/powerpoint/2010/main" val="1918921378"/>
      </p:ext>
    </p:extLst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| Licht">
    <p:bg>
      <p:bgPr>
        <a:solidFill>
          <a:srgbClr val="CADD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noProof="0" dirty="0"/>
              <a:t>Plaats de titel van de dia hier van maximaal 2 regels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1343316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Tabel | Licht</a:t>
            </a:r>
          </a:p>
        </p:txBody>
      </p:sp>
      <p:sp>
        <p:nvSpPr>
          <p:cNvPr id="9" name="Tijdelijke aanduiding voor tabel 16">
            <a:extLst>
              <a:ext uri="{FF2B5EF4-FFF2-40B4-BE49-F238E27FC236}">
                <a16:creationId xmlns:a16="http://schemas.microsoft.com/office/drawing/2014/main" id="{2A6B166A-B2D1-8427-26D1-42DA0143ECB0}"/>
              </a:ext>
            </a:extLst>
          </p:cNvPr>
          <p:cNvSpPr>
            <a:spLocks noGrp="1"/>
          </p:cNvSpPr>
          <p:nvPr>
            <p:ph type="tbl" sz="quarter" idx="15" hasCustomPrompt="1"/>
          </p:nvPr>
        </p:nvSpPr>
        <p:spPr>
          <a:xfrm>
            <a:off x="719138" y="2085974"/>
            <a:ext cx="10752137" cy="3719513"/>
          </a:xfrm>
          <a:solidFill>
            <a:schemeClr val="bg1">
              <a:lumMod val="95000"/>
            </a:schemeClr>
          </a:solidFill>
        </p:spPr>
        <p:txBody>
          <a:bodyPr tIns="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Klik op onderstaand pictogram </a:t>
            </a:r>
            <a:br>
              <a:rPr lang="nl-NL" dirty="0"/>
            </a:br>
            <a:r>
              <a:rPr lang="nl-NL" dirty="0"/>
              <a:t>om een tabel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3236286014"/>
      </p:ext>
    </p:extLst>
  </p:cSld>
  <p:clrMapOvr>
    <a:masterClrMapping/>
  </p:clrMapOvr>
  <p:transition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F4FA2A95-2E9A-40C4-E4C7-47EC6B192F22}"/>
              </a:ext>
            </a:extLst>
          </p:cNvPr>
          <p:cNvSpPr/>
          <p:nvPr userDrawn="1"/>
        </p:nvSpPr>
        <p:spPr>
          <a:xfrm>
            <a:off x="0" y="4244741"/>
            <a:ext cx="12192000" cy="26132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jdelijke aanduiding voor afbeelding 16">
            <a:extLst>
              <a:ext uri="{FF2B5EF4-FFF2-40B4-BE49-F238E27FC236}">
                <a16:creationId xmlns:a16="http://schemas.microsoft.com/office/drawing/2014/main" id="{57706EDA-67F2-4811-0089-044429D4EE6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077327" y="0"/>
            <a:ext cx="7114674" cy="6857999"/>
          </a:xfrm>
          <a:solidFill>
            <a:srgbClr val="E3EDE6"/>
          </a:solidFill>
        </p:spPr>
        <p:txBody>
          <a:bodyPr tIns="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Selecteer dit kader, ga naar ‘Slidebuilder’, </a:t>
            </a:r>
            <a:br>
              <a:rPr lang="nl-NL" dirty="0"/>
            </a:br>
            <a:r>
              <a:rPr lang="nl-NL" dirty="0"/>
              <a:t>klik op ‘Afbeeldingen’, selecteer een afbeelding en klik op ‘Invoegen’.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D3AA19E-3DC8-4556-BC42-05B65FEB6237}"/>
              </a:ext>
            </a:extLst>
          </p:cNvPr>
          <p:cNvSpPr/>
          <p:nvPr userDrawn="1"/>
        </p:nvSpPr>
        <p:spPr>
          <a:xfrm>
            <a:off x="0" y="-425941"/>
            <a:ext cx="110665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Afsluiting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A71DEDF-37F1-4689-8FA1-5E743C7DD6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38" y="722313"/>
            <a:ext cx="5688000" cy="2536757"/>
          </a:xfrm>
          <a:solidFill>
            <a:srgbClr val="CADDD0"/>
          </a:solidFill>
        </p:spPr>
        <p:txBody>
          <a:bodyPr wrap="square" lIns="540000" tIns="360000" rIns="540000" bIns="360000" anchor="t">
            <a:spAutoFit/>
          </a:bodyPr>
          <a:lstStyle>
            <a:lvl1pPr algn="l">
              <a:lnSpc>
                <a:spcPct val="8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nl-NL" noProof="0" dirty="0"/>
              <a:t>Plaats een afsluitende tekst</a:t>
            </a:r>
          </a:p>
        </p:txBody>
      </p:sp>
      <p:sp>
        <p:nvSpPr>
          <p:cNvPr id="18" name="Tijdelijke aanduiding voor voettekst 17">
            <a:extLst>
              <a:ext uri="{FF2B5EF4-FFF2-40B4-BE49-F238E27FC236}">
                <a16:creationId xmlns:a16="http://schemas.microsoft.com/office/drawing/2014/main" id="{3A539894-D7D7-57B8-5DC9-54CA5383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2000" y="7249691"/>
            <a:ext cx="4320000" cy="144759"/>
          </a:xfrm>
        </p:spPr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9" name="Tijdelijke aanduiding voor dianummer 18">
            <a:extLst>
              <a:ext uri="{FF2B5EF4-FFF2-40B4-BE49-F238E27FC236}">
                <a16:creationId xmlns:a16="http://schemas.microsoft.com/office/drawing/2014/main" id="{F327F70B-4D0F-4911-36C3-490B4DEF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0888" y="7050596"/>
            <a:ext cx="360000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BF44FBB5-852E-072B-ECFC-0CA9229767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9138" y="4019570"/>
            <a:ext cx="1087971" cy="45034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wrap="none" lIns="180000" tIns="108000" rIns="180000" bIns="72000" anchor="ctr">
            <a:spAutoFit/>
          </a:bodyPr>
          <a:lstStyle>
            <a:lvl1pPr marL="0" indent="0" algn="l">
              <a:buNone/>
              <a:defRPr sz="1000" b="1" cap="all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nl-NL" dirty="0"/>
              <a:t>Contact</a:t>
            </a:r>
          </a:p>
        </p:txBody>
      </p:sp>
      <p:grpSp>
        <p:nvGrpSpPr>
          <p:cNvPr id="20" name="Groep 19">
            <a:extLst>
              <a:ext uri="{FF2B5EF4-FFF2-40B4-BE49-F238E27FC236}">
                <a16:creationId xmlns:a16="http://schemas.microsoft.com/office/drawing/2014/main" id="{BC13089D-D893-2DE1-C696-D0218CE39262}"/>
              </a:ext>
            </a:extLst>
          </p:cNvPr>
          <p:cNvGrpSpPr/>
          <p:nvPr userDrawn="1"/>
        </p:nvGrpSpPr>
        <p:grpSpPr>
          <a:xfrm>
            <a:off x="721763" y="4852984"/>
            <a:ext cx="437512" cy="437512"/>
            <a:chOff x="719138" y="4629548"/>
            <a:chExt cx="481263" cy="481263"/>
          </a:xfrm>
        </p:grpSpPr>
        <p:sp>
          <p:nvSpPr>
            <p:cNvPr id="8" name="Ovaal 7">
              <a:extLst>
                <a:ext uri="{FF2B5EF4-FFF2-40B4-BE49-F238E27FC236}">
                  <a16:creationId xmlns:a16="http://schemas.microsoft.com/office/drawing/2014/main" id="{8B7D84EB-275A-92CB-351C-1A1E09F9521F}"/>
                </a:ext>
              </a:extLst>
            </p:cNvPr>
            <p:cNvSpPr/>
            <p:nvPr userDrawn="1"/>
          </p:nvSpPr>
          <p:spPr>
            <a:xfrm>
              <a:off x="719138" y="4629548"/>
              <a:ext cx="481263" cy="4812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CADD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Vrije vorm: vorm 16">
              <a:extLst>
                <a:ext uri="{FF2B5EF4-FFF2-40B4-BE49-F238E27FC236}">
                  <a16:creationId xmlns:a16="http://schemas.microsoft.com/office/drawing/2014/main" id="{C1B7E8F7-1D61-A447-9AC4-93C75D78C1B4}"/>
                </a:ext>
              </a:extLst>
            </p:cNvPr>
            <p:cNvSpPr/>
            <p:nvPr/>
          </p:nvSpPr>
          <p:spPr>
            <a:xfrm>
              <a:off x="884784" y="4788824"/>
              <a:ext cx="159698" cy="162711"/>
            </a:xfrm>
            <a:custGeom>
              <a:avLst/>
              <a:gdLst>
                <a:gd name="connsiteX0" fmla="*/ 152400 w 212558"/>
                <a:gd name="connsiteY0" fmla="*/ 164432 h 216568"/>
                <a:gd name="connsiteX1" fmla="*/ 172453 w 212558"/>
                <a:gd name="connsiteY1" fmla="*/ 164432 h 216568"/>
                <a:gd name="connsiteX2" fmla="*/ 172453 w 212558"/>
                <a:gd name="connsiteY2" fmla="*/ 144379 h 216568"/>
                <a:gd name="connsiteX3" fmla="*/ 152400 w 212558"/>
                <a:gd name="connsiteY3" fmla="*/ 144379 h 216568"/>
                <a:gd name="connsiteX4" fmla="*/ 152400 w 212558"/>
                <a:gd name="connsiteY4" fmla="*/ 164432 h 216568"/>
                <a:gd name="connsiteX5" fmla="*/ 136358 w 212558"/>
                <a:gd name="connsiteY5" fmla="*/ 108284 h 216568"/>
                <a:gd name="connsiteX6" fmla="*/ 116305 w 212558"/>
                <a:gd name="connsiteY6" fmla="*/ 108284 h 216568"/>
                <a:gd name="connsiteX7" fmla="*/ 116305 w 212558"/>
                <a:gd name="connsiteY7" fmla="*/ 128337 h 216568"/>
                <a:gd name="connsiteX8" fmla="*/ 136358 w 212558"/>
                <a:gd name="connsiteY8" fmla="*/ 128337 h 216568"/>
                <a:gd name="connsiteX9" fmla="*/ 136358 w 212558"/>
                <a:gd name="connsiteY9" fmla="*/ 108284 h 216568"/>
                <a:gd name="connsiteX10" fmla="*/ 76200 w 212558"/>
                <a:gd name="connsiteY10" fmla="*/ 72190 h 216568"/>
                <a:gd name="connsiteX11" fmla="*/ 76200 w 212558"/>
                <a:gd name="connsiteY11" fmla="*/ 196516 h 216568"/>
                <a:gd name="connsiteX12" fmla="*/ 20053 w 212558"/>
                <a:gd name="connsiteY12" fmla="*/ 196516 h 216568"/>
                <a:gd name="connsiteX13" fmla="*/ 20053 w 212558"/>
                <a:gd name="connsiteY13" fmla="*/ 20053 h 216568"/>
                <a:gd name="connsiteX14" fmla="*/ 116305 w 212558"/>
                <a:gd name="connsiteY14" fmla="*/ 20053 h 216568"/>
                <a:gd name="connsiteX15" fmla="*/ 116305 w 212558"/>
                <a:gd name="connsiteY15" fmla="*/ 56147 h 216568"/>
                <a:gd name="connsiteX16" fmla="*/ 136358 w 212558"/>
                <a:gd name="connsiteY16" fmla="*/ 56147 h 216568"/>
                <a:gd name="connsiteX17" fmla="*/ 136358 w 212558"/>
                <a:gd name="connsiteY17" fmla="*/ 0 h 216568"/>
                <a:gd name="connsiteX18" fmla="*/ 0 w 212558"/>
                <a:gd name="connsiteY18" fmla="*/ 0 h 216568"/>
                <a:gd name="connsiteX19" fmla="*/ 0 w 212558"/>
                <a:gd name="connsiteY19" fmla="*/ 216569 h 216568"/>
                <a:gd name="connsiteX20" fmla="*/ 96253 w 212558"/>
                <a:gd name="connsiteY20" fmla="*/ 216569 h 216568"/>
                <a:gd name="connsiteX21" fmla="*/ 96253 w 212558"/>
                <a:gd name="connsiteY21" fmla="*/ 92242 h 216568"/>
                <a:gd name="connsiteX22" fmla="*/ 192506 w 212558"/>
                <a:gd name="connsiteY22" fmla="*/ 92242 h 216568"/>
                <a:gd name="connsiteX23" fmla="*/ 192506 w 212558"/>
                <a:gd name="connsiteY23" fmla="*/ 196516 h 216568"/>
                <a:gd name="connsiteX24" fmla="*/ 136358 w 212558"/>
                <a:gd name="connsiteY24" fmla="*/ 196516 h 216568"/>
                <a:gd name="connsiteX25" fmla="*/ 136358 w 212558"/>
                <a:gd name="connsiteY25" fmla="*/ 180474 h 216568"/>
                <a:gd name="connsiteX26" fmla="*/ 116305 w 212558"/>
                <a:gd name="connsiteY26" fmla="*/ 180474 h 216568"/>
                <a:gd name="connsiteX27" fmla="*/ 116305 w 212558"/>
                <a:gd name="connsiteY27" fmla="*/ 216569 h 216568"/>
                <a:gd name="connsiteX28" fmla="*/ 212558 w 212558"/>
                <a:gd name="connsiteY28" fmla="*/ 216569 h 216568"/>
                <a:gd name="connsiteX29" fmla="*/ 212558 w 212558"/>
                <a:gd name="connsiteY29" fmla="*/ 72190 h 216568"/>
                <a:gd name="connsiteX30" fmla="*/ 76200 w 212558"/>
                <a:gd name="connsiteY30" fmla="*/ 72190 h 216568"/>
                <a:gd name="connsiteX31" fmla="*/ 116305 w 212558"/>
                <a:gd name="connsiteY31" fmla="*/ 164432 h 216568"/>
                <a:gd name="connsiteX32" fmla="*/ 136358 w 212558"/>
                <a:gd name="connsiteY32" fmla="*/ 164432 h 216568"/>
                <a:gd name="connsiteX33" fmla="*/ 136358 w 212558"/>
                <a:gd name="connsiteY33" fmla="*/ 144379 h 216568"/>
                <a:gd name="connsiteX34" fmla="*/ 116305 w 212558"/>
                <a:gd name="connsiteY34" fmla="*/ 144379 h 216568"/>
                <a:gd name="connsiteX35" fmla="*/ 116305 w 212558"/>
                <a:gd name="connsiteY35" fmla="*/ 164432 h 216568"/>
                <a:gd name="connsiteX36" fmla="*/ 172453 w 212558"/>
                <a:gd name="connsiteY36" fmla="*/ 108284 h 216568"/>
                <a:gd name="connsiteX37" fmla="*/ 152400 w 212558"/>
                <a:gd name="connsiteY37" fmla="*/ 108284 h 216568"/>
                <a:gd name="connsiteX38" fmla="*/ 152400 w 212558"/>
                <a:gd name="connsiteY38" fmla="*/ 128337 h 216568"/>
                <a:gd name="connsiteX39" fmla="*/ 172453 w 212558"/>
                <a:gd name="connsiteY39" fmla="*/ 128337 h 216568"/>
                <a:gd name="connsiteX40" fmla="*/ 172453 w 212558"/>
                <a:gd name="connsiteY40" fmla="*/ 108284 h 216568"/>
                <a:gd name="connsiteX41" fmla="*/ 40105 w 212558"/>
                <a:gd name="connsiteY41" fmla="*/ 164432 h 216568"/>
                <a:gd name="connsiteX42" fmla="*/ 60158 w 212558"/>
                <a:gd name="connsiteY42" fmla="*/ 164432 h 216568"/>
                <a:gd name="connsiteX43" fmla="*/ 60158 w 212558"/>
                <a:gd name="connsiteY43" fmla="*/ 144379 h 216568"/>
                <a:gd name="connsiteX44" fmla="*/ 40105 w 212558"/>
                <a:gd name="connsiteY44" fmla="*/ 144379 h 216568"/>
                <a:gd name="connsiteX45" fmla="*/ 40105 w 212558"/>
                <a:gd name="connsiteY45" fmla="*/ 164432 h 216568"/>
                <a:gd name="connsiteX46" fmla="*/ 60158 w 212558"/>
                <a:gd name="connsiteY46" fmla="*/ 36095 h 216568"/>
                <a:gd name="connsiteX47" fmla="*/ 40105 w 212558"/>
                <a:gd name="connsiteY47" fmla="*/ 36095 h 216568"/>
                <a:gd name="connsiteX48" fmla="*/ 40105 w 212558"/>
                <a:gd name="connsiteY48" fmla="*/ 56147 h 216568"/>
                <a:gd name="connsiteX49" fmla="*/ 60158 w 212558"/>
                <a:gd name="connsiteY49" fmla="*/ 56147 h 216568"/>
                <a:gd name="connsiteX50" fmla="*/ 60158 w 212558"/>
                <a:gd name="connsiteY50" fmla="*/ 36095 h 216568"/>
                <a:gd name="connsiteX51" fmla="*/ 96253 w 212558"/>
                <a:gd name="connsiteY51" fmla="*/ 56147 h 216568"/>
                <a:gd name="connsiteX52" fmla="*/ 96253 w 212558"/>
                <a:gd name="connsiteY52" fmla="*/ 36095 h 216568"/>
                <a:gd name="connsiteX53" fmla="*/ 76200 w 212558"/>
                <a:gd name="connsiteY53" fmla="*/ 36095 h 216568"/>
                <a:gd name="connsiteX54" fmla="*/ 76200 w 212558"/>
                <a:gd name="connsiteY54" fmla="*/ 56147 h 216568"/>
                <a:gd name="connsiteX55" fmla="*/ 96253 w 212558"/>
                <a:gd name="connsiteY55" fmla="*/ 56147 h 216568"/>
                <a:gd name="connsiteX56" fmla="*/ 60158 w 212558"/>
                <a:gd name="connsiteY56" fmla="*/ 72190 h 216568"/>
                <a:gd name="connsiteX57" fmla="*/ 40105 w 212558"/>
                <a:gd name="connsiteY57" fmla="*/ 72190 h 216568"/>
                <a:gd name="connsiteX58" fmla="*/ 40105 w 212558"/>
                <a:gd name="connsiteY58" fmla="*/ 92242 h 216568"/>
                <a:gd name="connsiteX59" fmla="*/ 60158 w 212558"/>
                <a:gd name="connsiteY59" fmla="*/ 92242 h 216568"/>
                <a:gd name="connsiteX60" fmla="*/ 60158 w 212558"/>
                <a:gd name="connsiteY60" fmla="*/ 72190 h 216568"/>
                <a:gd name="connsiteX61" fmla="*/ 60158 w 212558"/>
                <a:gd name="connsiteY61" fmla="*/ 108284 h 216568"/>
                <a:gd name="connsiteX62" fmla="*/ 40105 w 212558"/>
                <a:gd name="connsiteY62" fmla="*/ 108284 h 216568"/>
                <a:gd name="connsiteX63" fmla="*/ 40105 w 212558"/>
                <a:gd name="connsiteY63" fmla="*/ 128337 h 216568"/>
                <a:gd name="connsiteX64" fmla="*/ 60158 w 212558"/>
                <a:gd name="connsiteY64" fmla="*/ 128337 h 216568"/>
                <a:gd name="connsiteX65" fmla="*/ 60158 w 212558"/>
                <a:gd name="connsiteY65" fmla="*/ 108284 h 216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212558" h="216568">
                  <a:moveTo>
                    <a:pt x="152400" y="164432"/>
                  </a:moveTo>
                  <a:lnTo>
                    <a:pt x="172453" y="164432"/>
                  </a:lnTo>
                  <a:lnTo>
                    <a:pt x="172453" y="144379"/>
                  </a:lnTo>
                  <a:lnTo>
                    <a:pt x="152400" y="144379"/>
                  </a:lnTo>
                  <a:lnTo>
                    <a:pt x="152400" y="164432"/>
                  </a:lnTo>
                  <a:close/>
                  <a:moveTo>
                    <a:pt x="136358" y="108284"/>
                  </a:moveTo>
                  <a:lnTo>
                    <a:pt x="116305" y="108284"/>
                  </a:lnTo>
                  <a:lnTo>
                    <a:pt x="116305" y="128337"/>
                  </a:lnTo>
                  <a:lnTo>
                    <a:pt x="136358" y="128337"/>
                  </a:lnTo>
                  <a:lnTo>
                    <a:pt x="136358" y="108284"/>
                  </a:lnTo>
                  <a:close/>
                  <a:moveTo>
                    <a:pt x="76200" y="72190"/>
                  </a:moveTo>
                  <a:lnTo>
                    <a:pt x="76200" y="196516"/>
                  </a:lnTo>
                  <a:lnTo>
                    <a:pt x="20053" y="196516"/>
                  </a:lnTo>
                  <a:lnTo>
                    <a:pt x="20053" y="20053"/>
                  </a:lnTo>
                  <a:lnTo>
                    <a:pt x="116305" y="20053"/>
                  </a:lnTo>
                  <a:lnTo>
                    <a:pt x="116305" y="56147"/>
                  </a:lnTo>
                  <a:lnTo>
                    <a:pt x="136358" y="56147"/>
                  </a:lnTo>
                  <a:lnTo>
                    <a:pt x="136358" y="0"/>
                  </a:lnTo>
                  <a:lnTo>
                    <a:pt x="0" y="0"/>
                  </a:lnTo>
                  <a:lnTo>
                    <a:pt x="0" y="216569"/>
                  </a:lnTo>
                  <a:lnTo>
                    <a:pt x="96253" y="216569"/>
                  </a:lnTo>
                  <a:lnTo>
                    <a:pt x="96253" y="92242"/>
                  </a:lnTo>
                  <a:lnTo>
                    <a:pt x="192506" y="92242"/>
                  </a:lnTo>
                  <a:lnTo>
                    <a:pt x="192506" y="196516"/>
                  </a:lnTo>
                  <a:lnTo>
                    <a:pt x="136358" y="196516"/>
                  </a:lnTo>
                  <a:lnTo>
                    <a:pt x="136358" y="180474"/>
                  </a:lnTo>
                  <a:lnTo>
                    <a:pt x="116305" y="180474"/>
                  </a:lnTo>
                  <a:lnTo>
                    <a:pt x="116305" y="216569"/>
                  </a:lnTo>
                  <a:lnTo>
                    <a:pt x="212558" y="216569"/>
                  </a:lnTo>
                  <a:lnTo>
                    <a:pt x="212558" y="72190"/>
                  </a:lnTo>
                  <a:lnTo>
                    <a:pt x="76200" y="72190"/>
                  </a:lnTo>
                  <a:close/>
                  <a:moveTo>
                    <a:pt x="116305" y="164432"/>
                  </a:moveTo>
                  <a:lnTo>
                    <a:pt x="136358" y="164432"/>
                  </a:lnTo>
                  <a:lnTo>
                    <a:pt x="136358" y="144379"/>
                  </a:lnTo>
                  <a:lnTo>
                    <a:pt x="116305" y="144379"/>
                  </a:lnTo>
                  <a:lnTo>
                    <a:pt x="116305" y="164432"/>
                  </a:lnTo>
                  <a:close/>
                  <a:moveTo>
                    <a:pt x="172453" y="108284"/>
                  </a:moveTo>
                  <a:lnTo>
                    <a:pt x="152400" y="108284"/>
                  </a:lnTo>
                  <a:lnTo>
                    <a:pt x="152400" y="128337"/>
                  </a:lnTo>
                  <a:lnTo>
                    <a:pt x="172453" y="128337"/>
                  </a:lnTo>
                  <a:lnTo>
                    <a:pt x="172453" y="108284"/>
                  </a:lnTo>
                  <a:close/>
                  <a:moveTo>
                    <a:pt x="40105" y="164432"/>
                  </a:moveTo>
                  <a:lnTo>
                    <a:pt x="60158" y="164432"/>
                  </a:lnTo>
                  <a:lnTo>
                    <a:pt x="60158" y="144379"/>
                  </a:lnTo>
                  <a:lnTo>
                    <a:pt x="40105" y="144379"/>
                  </a:lnTo>
                  <a:lnTo>
                    <a:pt x="40105" y="164432"/>
                  </a:lnTo>
                  <a:close/>
                  <a:moveTo>
                    <a:pt x="60158" y="36095"/>
                  </a:moveTo>
                  <a:lnTo>
                    <a:pt x="40105" y="36095"/>
                  </a:lnTo>
                  <a:lnTo>
                    <a:pt x="40105" y="56147"/>
                  </a:lnTo>
                  <a:lnTo>
                    <a:pt x="60158" y="56147"/>
                  </a:lnTo>
                  <a:lnTo>
                    <a:pt x="60158" y="36095"/>
                  </a:lnTo>
                  <a:close/>
                  <a:moveTo>
                    <a:pt x="96253" y="56147"/>
                  </a:moveTo>
                  <a:lnTo>
                    <a:pt x="96253" y="36095"/>
                  </a:lnTo>
                  <a:lnTo>
                    <a:pt x="76200" y="36095"/>
                  </a:lnTo>
                  <a:lnTo>
                    <a:pt x="76200" y="56147"/>
                  </a:lnTo>
                  <a:lnTo>
                    <a:pt x="96253" y="56147"/>
                  </a:lnTo>
                  <a:close/>
                  <a:moveTo>
                    <a:pt x="60158" y="72190"/>
                  </a:moveTo>
                  <a:lnTo>
                    <a:pt x="40105" y="72190"/>
                  </a:lnTo>
                  <a:lnTo>
                    <a:pt x="40105" y="92242"/>
                  </a:lnTo>
                  <a:lnTo>
                    <a:pt x="60158" y="92242"/>
                  </a:lnTo>
                  <a:lnTo>
                    <a:pt x="60158" y="72190"/>
                  </a:lnTo>
                  <a:close/>
                  <a:moveTo>
                    <a:pt x="60158" y="108284"/>
                  </a:moveTo>
                  <a:lnTo>
                    <a:pt x="40105" y="108284"/>
                  </a:lnTo>
                  <a:lnTo>
                    <a:pt x="40105" y="128337"/>
                  </a:lnTo>
                  <a:lnTo>
                    <a:pt x="60158" y="128337"/>
                  </a:lnTo>
                  <a:lnTo>
                    <a:pt x="60158" y="108284"/>
                  </a:lnTo>
                  <a:close/>
                </a:path>
              </a:pathLst>
            </a:custGeom>
            <a:solidFill>
              <a:srgbClr val="CADDD0"/>
            </a:solidFill>
            <a:ln w="387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1" name="Groep 30">
            <a:extLst>
              <a:ext uri="{FF2B5EF4-FFF2-40B4-BE49-F238E27FC236}">
                <a16:creationId xmlns:a16="http://schemas.microsoft.com/office/drawing/2014/main" id="{948CD0A2-5131-7941-C0C8-AD41B1AC3AB6}"/>
              </a:ext>
            </a:extLst>
          </p:cNvPr>
          <p:cNvGrpSpPr/>
          <p:nvPr userDrawn="1"/>
        </p:nvGrpSpPr>
        <p:grpSpPr>
          <a:xfrm>
            <a:off x="721763" y="5385911"/>
            <a:ext cx="437512" cy="437512"/>
            <a:chOff x="719138" y="5252374"/>
            <a:chExt cx="481263" cy="481263"/>
          </a:xfrm>
        </p:grpSpPr>
        <p:sp>
          <p:nvSpPr>
            <p:cNvPr id="10" name="Ovaal 9">
              <a:extLst>
                <a:ext uri="{FF2B5EF4-FFF2-40B4-BE49-F238E27FC236}">
                  <a16:creationId xmlns:a16="http://schemas.microsoft.com/office/drawing/2014/main" id="{8431CBB5-F8DC-F8E1-7E5F-09A87958977A}"/>
                </a:ext>
              </a:extLst>
            </p:cNvPr>
            <p:cNvSpPr/>
            <p:nvPr userDrawn="1"/>
          </p:nvSpPr>
          <p:spPr>
            <a:xfrm>
              <a:off x="719138" y="5252374"/>
              <a:ext cx="481263" cy="4812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CADD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3FFE086E-CEA3-9B4B-FF6A-59D3AE626B4B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889812" y="5421454"/>
              <a:ext cx="147073" cy="147073"/>
            </a:xfrm>
            <a:prstGeom prst="rect">
              <a:avLst/>
            </a:prstGeom>
          </p:spPr>
        </p:pic>
      </p:grpSp>
      <p:grpSp>
        <p:nvGrpSpPr>
          <p:cNvPr id="32" name="Groep 31">
            <a:extLst>
              <a:ext uri="{FF2B5EF4-FFF2-40B4-BE49-F238E27FC236}">
                <a16:creationId xmlns:a16="http://schemas.microsoft.com/office/drawing/2014/main" id="{152741F9-976E-A7AC-4919-09BD30E7CA03}"/>
              </a:ext>
            </a:extLst>
          </p:cNvPr>
          <p:cNvGrpSpPr/>
          <p:nvPr userDrawn="1"/>
        </p:nvGrpSpPr>
        <p:grpSpPr>
          <a:xfrm>
            <a:off x="721763" y="5918838"/>
            <a:ext cx="437512" cy="437512"/>
            <a:chOff x="719138" y="5875200"/>
            <a:chExt cx="481263" cy="481263"/>
          </a:xfrm>
        </p:grpSpPr>
        <p:sp>
          <p:nvSpPr>
            <p:cNvPr id="11" name="Ovaal 10">
              <a:extLst>
                <a:ext uri="{FF2B5EF4-FFF2-40B4-BE49-F238E27FC236}">
                  <a16:creationId xmlns:a16="http://schemas.microsoft.com/office/drawing/2014/main" id="{F7F1C9A1-56AE-A776-1E7F-C92F4A8CEE21}"/>
                </a:ext>
              </a:extLst>
            </p:cNvPr>
            <p:cNvSpPr/>
            <p:nvPr userDrawn="1"/>
          </p:nvSpPr>
          <p:spPr>
            <a:xfrm>
              <a:off x="719138" y="5875200"/>
              <a:ext cx="481263" cy="4812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CADD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30" name="Graphic 29">
              <a:extLst>
                <a:ext uri="{FF2B5EF4-FFF2-40B4-BE49-F238E27FC236}">
                  <a16:creationId xmlns:a16="http://schemas.microsoft.com/office/drawing/2014/main" id="{938AD5B0-380E-60F8-910A-3F64B1B015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9812" y="6042295"/>
              <a:ext cx="147073" cy="147073"/>
            </a:xfrm>
            <a:prstGeom prst="rect">
              <a:avLst/>
            </a:prstGeom>
          </p:spPr>
        </p:pic>
      </p:grpSp>
      <p:sp>
        <p:nvSpPr>
          <p:cNvPr id="33" name="Tekstvak 32">
            <a:extLst>
              <a:ext uri="{FF2B5EF4-FFF2-40B4-BE49-F238E27FC236}">
                <a16:creationId xmlns:a16="http://schemas.microsoft.com/office/drawing/2014/main" id="{8D38212C-12BB-F73F-3D43-C27351EAAC90}"/>
              </a:ext>
            </a:extLst>
          </p:cNvPr>
          <p:cNvSpPr txBox="1"/>
          <p:nvPr userDrawn="1"/>
        </p:nvSpPr>
        <p:spPr>
          <a:xfrm>
            <a:off x="1309861" y="4852985"/>
            <a:ext cx="3348765" cy="437512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CADDD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Sparrenheuvel 16 | Gebouw B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CADDD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3708 JE Zeist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918489FA-5B4A-01BF-ACA8-713D34E1B707}"/>
              </a:ext>
            </a:extLst>
          </p:cNvPr>
          <p:cNvSpPr txBox="1"/>
          <p:nvPr userDrawn="1"/>
        </p:nvSpPr>
        <p:spPr>
          <a:xfrm>
            <a:off x="1309861" y="5379586"/>
            <a:ext cx="3348765" cy="437512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CADDD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info@zn.nl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9158F5DE-5A2D-A080-9BB9-5799AD1D49E7}"/>
              </a:ext>
            </a:extLst>
          </p:cNvPr>
          <p:cNvSpPr txBox="1"/>
          <p:nvPr userDrawn="1"/>
        </p:nvSpPr>
        <p:spPr>
          <a:xfrm>
            <a:off x="1309861" y="5918838"/>
            <a:ext cx="3348765" cy="437512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CADDD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030 - 698 89 11 (werkdagen 8.15 tot 17.15 uur)</a:t>
            </a:r>
          </a:p>
        </p:txBody>
      </p:sp>
    </p:spTree>
    <p:extLst>
      <p:ext uri="{BB962C8B-B14F-4D97-AF65-F5344CB8AC3E}">
        <p14:creationId xmlns:p14="http://schemas.microsoft.com/office/powerpoint/2010/main" val="521925365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met leeg werkv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42331" y="977628"/>
            <a:ext cx="10907339" cy="5278029"/>
          </a:xfrm>
        </p:spPr>
        <p:txBody>
          <a:bodyPr vert="horz" anchor="t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30D5-E001-46A9-9C41-9F67AC7794B9}" type="datetime1">
              <a:rPr lang="nl-NL" smtClean="0"/>
              <a:t>25-6-2026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5C7-F99B-4859-A26A-544BA52372A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ekstvak 6"/>
          <p:cNvSpPr txBox="1"/>
          <p:nvPr userDrawn="1"/>
        </p:nvSpPr>
        <p:spPr>
          <a:xfrm>
            <a:off x="1" y="-396716"/>
            <a:ext cx="6179521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799" b="0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Titel met leeg werkveld</a:t>
            </a:r>
          </a:p>
        </p:txBody>
      </p:sp>
      <p:sp>
        <p:nvSpPr>
          <p:cNvPr id="90" name="Tijdelijke aanduiding voor tekst 7">
            <a:extLst>
              <a:ext uri="{FF2B5EF4-FFF2-40B4-BE49-F238E27FC236}">
                <a16:creationId xmlns:a16="http://schemas.microsoft.com/office/drawing/2014/main" id="{133B0421-21F0-47AA-8C28-E14FCBA6BE7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5421" y="161697"/>
            <a:ext cx="10922456" cy="800329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bIns="180000"/>
          <a:lstStyle>
            <a:lvl1pPr marL="0" indent="0" algn="ctr">
              <a:buNone/>
              <a:defRPr sz="2399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err="1"/>
              <a:t>Plaats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</a:t>
            </a:r>
            <a:r>
              <a:rPr lang="en-US" err="1"/>
              <a:t>je</a:t>
            </a:r>
            <a:r>
              <a:rPr lang="en-US"/>
              <a:t> </a:t>
            </a:r>
            <a:r>
              <a:rPr lang="en-US" err="1"/>
              <a:t>slidetitel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9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2 (donkergro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A9D8B24D-809E-F784-74D6-F9B767992FC8}"/>
              </a:ext>
            </a:extLst>
          </p:cNvPr>
          <p:cNvSpPr/>
          <p:nvPr userDrawn="1"/>
        </p:nvSpPr>
        <p:spPr>
          <a:xfrm>
            <a:off x="0" y="0"/>
            <a:ext cx="12203110" cy="6858000"/>
          </a:xfrm>
          <a:prstGeom prst="rect">
            <a:avLst/>
          </a:prstGeom>
          <a:solidFill>
            <a:srgbClr val="EAD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9462B5C5-1332-8530-8799-D63D8EDBEB1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1110" y="0"/>
            <a:ext cx="12203110" cy="6858001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D3AA19E-3DC8-4556-BC42-05B65FEB6237}"/>
              </a:ext>
            </a:extLst>
          </p:cNvPr>
          <p:cNvSpPr/>
          <p:nvPr userDrawn="1"/>
        </p:nvSpPr>
        <p:spPr>
          <a:xfrm>
            <a:off x="0" y="-425941"/>
            <a:ext cx="2680477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Titeldia</a:t>
            </a: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 (donkergroen)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A71DEDF-37F1-4689-8FA1-5E743C7DD6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46" y="1122947"/>
            <a:ext cx="10752130" cy="2579923"/>
          </a:xfrm>
          <a:noFill/>
        </p:spPr>
        <p:txBody>
          <a:bodyPr wrap="square" lIns="540000" tIns="360000" rIns="540000" bIns="360000" anchor="ctr">
            <a:noAutofit/>
          </a:bodyPr>
          <a:lstStyle>
            <a:lvl1pPr algn="ctr">
              <a:lnSpc>
                <a:spcPct val="8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noProof="0" dirty="0"/>
              <a:t>Plaats de titel van de presentatie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EA18CD7-32A7-41E4-9DF7-7259FA2187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11931" y="4038939"/>
            <a:ext cx="7557026" cy="255275"/>
          </a:xfrm>
        </p:spPr>
        <p:txBody>
          <a:bodyPr anchor="b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noProof="0" dirty="0"/>
              <a:t>Naam van de spreker | Locatie</a:t>
            </a:r>
          </a:p>
        </p:txBody>
      </p:sp>
      <p:sp>
        <p:nvSpPr>
          <p:cNvPr id="18" name="Tijdelijke aanduiding voor voettekst 17">
            <a:extLst>
              <a:ext uri="{FF2B5EF4-FFF2-40B4-BE49-F238E27FC236}">
                <a16:creationId xmlns:a16="http://schemas.microsoft.com/office/drawing/2014/main" id="{3A539894-D7D7-57B8-5DC9-54CA5383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2000" y="7249691"/>
            <a:ext cx="4320000" cy="144759"/>
          </a:xfrm>
        </p:spPr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9" name="Tijdelijke aanduiding voor dianummer 18">
            <a:extLst>
              <a:ext uri="{FF2B5EF4-FFF2-40B4-BE49-F238E27FC236}">
                <a16:creationId xmlns:a16="http://schemas.microsoft.com/office/drawing/2014/main" id="{F327F70B-4D0F-4911-36C3-490B4DEF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0888" y="7050596"/>
            <a:ext cx="360000" cy="14475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5">
            <a:extLst>
              <a:ext uri="{FF2B5EF4-FFF2-40B4-BE49-F238E27FC236}">
                <a16:creationId xmlns:a16="http://schemas.microsoft.com/office/drawing/2014/main" id="{C5797679-49E7-C95C-AC33-B5B063C9E09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1644" y="5775157"/>
            <a:ext cx="1330135" cy="622317"/>
          </a:xfrm>
          <a:blipFill>
            <a:blip r:embed="rId2"/>
            <a:srcRect/>
            <a:stretch>
              <a:fillRect t="5986" b="5986"/>
            </a:stretch>
          </a:blipFill>
        </p:spPr>
        <p:txBody>
          <a:bodyPr/>
          <a:lstStyle>
            <a:lvl1pPr marL="0" indent="0">
              <a:buNone/>
              <a:defRPr sz="1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4" name="Tijdelijke aanduiding voor tekst 156">
            <a:extLst>
              <a:ext uri="{FF2B5EF4-FFF2-40B4-BE49-F238E27FC236}">
                <a16:creationId xmlns:a16="http://schemas.microsoft.com/office/drawing/2014/main" id="{9E7804A5-EC77-75DB-B0A4-F70FBE84CF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52081" y="4339645"/>
            <a:ext cx="4276725" cy="168275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623310838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erticale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noProof="0" dirty="0"/>
              <a:t>Plaats de titel van de dia hier van maximaal 2 regels</a:t>
            </a:r>
            <a:endParaRPr lang="nl-NL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88AB63-4C55-A2F2-E19C-0B9AC2C6BF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6pPr>
              <a:defRPr b="1"/>
            </a:lvl6pPr>
          </a:lstStyle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59465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3592579844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achtergrond licht groen">
    <p:bg>
      <p:bgPr>
        <a:solidFill>
          <a:srgbClr val="E3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noProof="0" dirty="0"/>
              <a:t>Plaats de titel van de dia hier van maximaal 2 regels</a:t>
            </a:r>
            <a:endParaRPr lang="nl-NL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88AB63-4C55-A2F2-E19C-0B9AC2C6BF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/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2467535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Tekst achtergrond licht groen</a:t>
            </a:r>
          </a:p>
        </p:txBody>
      </p:sp>
    </p:spTree>
    <p:extLst>
      <p:ext uri="{BB962C8B-B14F-4D97-AF65-F5344CB8AC3E}">
        <p14:creationId xmlns:p14="http://schemas.microsoft.com/office/powerpoint/2010/main" val="307005840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(L) +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16">
            <a:extLst>
              <a:ext uri="{FF2B5EF4-FFF2-40B4-BE49-F238E27FC236}">
                <a16:creationId xmlns:a16="http://schemas.microsoft.com/office/drawing/2014/main" id="{13FD6D81-5646-5CEF-E52B-7193531510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CADDD0"/>
          </a:solidFill>
        </p:spPr>
        <p:txBody>
          <a:bodyPr lIns="8532000" tIns="0" rIns="64800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Selecteer dit kader, ga naar ‘Slidebuilder’, </a:t>
            </a:r>
            <a:br>
              <a:rPr lang="nl-NL" dirty="0"/>
            </a:br>
            <a:r>
              <a:rPr lang="nl-NL" dirty="0"/>
              <a:t>klik op ‘Afbeeldingen’, selecteer een afbeelding en klik op ‘Invoegen’.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127000" algn="ctr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127000" algn="ctr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8" name="GRID" hidden="1">
            <a:extLst>
              <a:ext uri="{FF2B5EF4-FFF2-40B4-BE49-F238E27FC236}">
                <a16:creationId xmlns:a16="http://schemas.microsoft.com/office/drawing/2014/main" id="{45268A82-E2E6-0841-D250-BA315F00B416}"/>
              </a:ext>
            </a:extLst>
          </p:cNvPr>
          <p:cNvGrpSpPr/>
          <p:nvPr userDrawn="1"/>
        </p:nvGrpSpPr>
        <p:grpSpPr>
          <a:xfrm>
            <a:off x="-12032" y="0"/>
            <a:ext cx="12204032" cy="6858000"/>
            <a:chOff x="-12032" y="0"/>
            <a:chExt cx="12204032" cy="6858000"/>
          </a:xfrm>
          <a:solidFill>
            <a:schemeClr val="tx2">
              <a:alpha val="29000"/>
            </a:schemeClr>
          </a:solidFill>
        </p:grpSpPr>
        <p:sp>
          <p:nvSpPr>
            <p:cNvPr id="9" name="Rechthoek 8">
              <a:extLst>
                <a:ext uri="{FF2B5EF4-FFF2-40B4-BE49-F238E27FC236}">
                  <a16:creationId xmlns:a16="http://schemas.microsoft.com/office/drawing/2014/main" id="{0F4F4973-4A6C-B1EC-7F5D-9EB5042C9313}"/>
                </a:ext>
              </a:extLst>
            </p:cNvPr>
            <p:cNvSpPr/>
            <p:nvPr userDrawn="1"/>
          </p:nvSpPr>
          <p:spPr>
            <a:xfrm>
              <a:off x="-12032" y="0"/>
              <a:ext cx="12204032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Rechthoek 9">
              <a:extLst>
                <a:ext uri="{FF2B5EF4-FFF2-40B4-BE49-F238E27FC236}">
                  <a16:creationId xmlns:a16="http://schemas.microsoft.com/office/drawing/2014/main" id="{D51DF38E-45AD-AA1F-873F-F386846BF855}"/>
                </a:ext>
              </a:extLst>
            </p:cNvPr>
            <p:cNvSpPr/>
            <p:nvPr userDrawn="1"/>
          </p:nvSpPr>
          <p:spPr>
            <a:xfrm>
              <a:off x="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Rechthoek 10">
              <a:extLst>
                <a:ext uri="{FF2B5EF4-FFF2-40B4-BE49-F238E27FC236}">
                  <a16:creationId xmlns:a16="http://schemas.microsoft.com/office/drawing/2014/main" id="{05B05243-39D4-4AD6-4CB7-C63404C59F2C}"/>
                </a:ext>
              </a:extLst>
            </p:cNvPr>
            <p:cNvSpPr/>
            <p:nvPr userDrawn="1"/>
          </p:nvSpPr>
          <p:spPr>
            <a:xfrm>
              <a:off x="1147200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echthoek 11">
              <a:extLst>
                <a:ext uri="{FF2B5EF4-FFF2-40B4-BE49-F238E27FC236}">
                  <a16:creationId xmlns:a16="http://schemas.microsoft.com/office/drawing/2014/main" id="{33A76EB2-ED9D-A8DD-241D-F72D9F937A76}"/>
                </a:ext>
              </a:extLst>
            </p:cNvPr>
            <p:cNvSpPr/>
            <p:nvPr userDrawn="1"/>
          </p:nvSpPr>
          <p:spPr>
            <a:xfrm>
              <a:off x="0" y="1547858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D0A082B1-7ECC-FEF3-AC5F-F60CA4B08578}"/>
                </a:ext>
              </a:extLst>
            </p:cNvPr>
            <p:cNvSpPr/>
            <p:nvPr userDrawn="1"/>
          </p:nvSpPr>
          <p:spPr>
            <a:xfrm>
              <a:off x="0" y="6498000"/>
              <a:ext cx="12192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Rechthoek 13">
              <a:extLst>
                <a:ext uri="{FF2B5EF4-FFF2-40B4-BE49-F238E27FC236}">
                  <a16:creationId xmlns:a16="http://schemas.microsoft.com/office/drawing/2014/main" id="{1146908E-9C2B-278B-7AA4-557C50EBF67C}"/>
                </a:ext>
              </a:extLst>
            </p:cNvPr>
            <p:cNvSpPr/>
            <p:nvPr userDrawn="1"/>
          </p:nvSpPr>
          <p:spPr>
            <a:xfrm>
              <a:off x="0" y="5698802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Rechthoek 14">
            <a:extLst>
              <a:ext uri="{FF2B5EF4-FFF2-40B4-BE49-F238E27FC236}">
                <a16:creationId xmlns:a16="http://schemas.microsoft.com/office/drawing/2014/main" id="{D67E0E4D-1B14-C0CF-70DA-B35937D59A34}"/>
              </a:ext>
            </a:extLst>
          </p:cNvPr>
          <p:cNvSpPr/>
          <p:nvPr userDrawn="1"/>
        </p:nvSpPr>
        <p:spPr>
          <a:xfrm>
            <a:off x="0" y="-425941"/>
            <a:ext cx="241470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Tekst (L) + Afbeelding</a:t>
            </a:r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DD9785A8-5D26-7744-717B-58062E9377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12847" y="6098099"/>
            <a:ext cx="763200" cy="763200"/>
          </a:xfrm>
          <a:solidFill>
            <a:srgbClr val="CADDD0"/>
          </a:solidFill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16" name="Tijdelijke aanduiding voor tekst 16">
            <a:extLst>
              <a:ext uri="{FF2B5EF4-FFF2-40B4-BE49-F238E27FC236}">
                <a16:creationId xmlns:a16="http://schemas.microsoft.com/office/drawing/2014/main" id="{BE5E1FF1-10F4-6FB7-1A40-2C5D67C217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30570" y="6356296"/>
            <a:ext cx="327754" cy="246807"/>
          </a:xfrm>
          <a:blipFill>
            <a:blip r:embed="rId2"/>
            <a:stretch>
              <a:fillRect/>
            </a:stretch>
          </a:blipFill>
          <a:effectLst/>
        </p:spPr>
        <p:txBody>
          <a:bodyPr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88AB63-4C55-A2F2-E19C-0B9AC2C6BF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352925" y="-1"/>
            <a:ext cx="7576424" cy="6098100"/>
          </a:xfrm>
          <a:solidFill>
            <a:schemeClr val="accent1"/>
          </a:solidFill>
        </p:spPr>
        <p:txBody>
          <a:bodyPr vert="horz" lIns="360000" tIns="2088000" rIns="360000" bIns="252000"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accent3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3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8076" y="720000"/>
            <a:ext cx="6842784" cy="8325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nl-NL" noProof="0" dirty="0"/>
              <a:t>Plaats de titel van de dia hier, max. 2 regels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6744426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+ Tekst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16">
            <a:extLst>
              <a:ext uri="{FF2B5EF4-FFF2-40B4-BE49-F238E27FC236}">
                <a16:creationId xmlns:a16="http://schemas.microsoft.com/office/drawing/2014/main" id="{13FD6D81-5646-5CEF-E52B-7193531510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CADDD0"/>
          </a:solidFill>
        </p:spPr>
        <p:txBody>
          <a:bodyPr lIns="648000" tIns="0" rIns="709200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Selecteer dit kader, ga naar ‘Slidebuilder’, </a:t>
            </a:r>
            <a:br>
              <a:rPr lang="nl-NL" dirty="0"/>
            </a:br>
            <a:r>
              <a:rPr lang="nl-NL" dirty="0"/>
              <a:t>klik op ‘Afbeeldingen’, selecteer een afbeelding en klik op ‘Invoegen’.</a:t>
            </a:r>
          </a:p>
        </p:txBody>
      </p:sp>
      <p:sp>
        <p:nvSpPr>
          <p:cNvPr id="28" name="Tijdelijke aanduiding voor verticale tekst 2">
            <a:extLst>
              <a:ext uri="{FF2B5EF4-FFF2-40B4-BE49-F238E27FC236}">
                <a16:creationId xmlns:a16="http://schemas.microsoft.com/office/drawing/2014/main" id="{AD544D5E-1545-E357-B5FC-26B764BB71AD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5712847" y="-1"/>
            <a:ext cx="6123122" cy="6098100"/>
          </a:xfrm>
          <a:solidFill>
            <a:schemeClr val="accent1"/>
          </a:solidFill>
        </p:spPr>
        <p:txBody>
          <a:bodyPr vert="horz" lIns="432000" tIns="2088000" rIns="360000" bIns="252000"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accent3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3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127000" algn="ctr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127000" algn="ctr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8" name="GRID" hidden="1">
            <a:extLst>
              <a:ext uri="{FF2B5EF4-FFF2-40B4-BE49-F238E27FC236}">
                <a16:creationId xmlns:a16="http://schemas.microsoft.com/office/drawing/2014/main" id="{45268A82-E2E6-0841-D250-BA315F00B416}"/>
              </a:ext>
            </a:extLst>
          </p:cNvPr>
          <p:cNvGrpSpPr/>
          <p:nvPr userDrawn="1"/>
        </p:nvGrpSpPr>
        <p:grpSpPr>
          <a:xfrm>
            <a:off x="-12032" y="0"/>
            <a:ext cx="12204032" cy="6858000"/>
            <a:chOff x="-12032" y="0"/>
            <a:chExt cx="12204032" cy="6858000"/>
          </a:xfrm>
          <a:solidFill>
            <a:schemeClr val="tx2">
              <a:alpha val="29000"/>
            </a:schemeClr>
          </a:solidFill>
        </p:grpSpPr>
        <p:sp>
          <p:nvSpPr>
            <p:cNvPr id="9" name="Rechthoek 8">
              <a:extLst>
                <a:ext uri="{FF2B5EF4-FFF2-40B4-BE49-F238E27FC236}">
                  <a16:creationId xmlns:a16="http://schemas.microsoft.com/office/drawing/2014/main" id="{0F4F4973-4A6C-B1EC-7F5D-9EB5042C9313}"/>
                </a:ext>
              </a:extLst>
            </p:cNvPr>
            <p:cNvSpPr/>
            <p:nvPr userDrawn="1"/>
          </p:nvSpPr>
          <p:spPr>
            <a:xfrm>
              <a:off x="-12032" y="0"/>
              <a:ext cx="12204032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Rechthoek 9">
              <a:extLst>
                <a:ext uri="{FF2B5EF4-FFF2-40B4-BE49-F238E27FC236}">
                  <a16:creationId xmlns:a16="http://schemas.microsoft.com/office/drawing/2014/main" id="{D51DF38E-45AD-AA1F-873F-F386846BF855}"/>
                </a:ext>
              </a:extLst>
            </p:cNvPr>
            <p:cNvSpPr/>
            <p:nvPr userDrawn="1"/>
          </p:nvSpPr>
          <p:spPr>
            <a:xfrm>
              <a:off x="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Rechthoek 10">
              <a:extLst>
                <a:ext uri="{FF2B5EF4-FFF2-40B4-BE49-F238E27FC236}">
                  <a16:creationId xmlns:a16="http://schemas.microsoft.com/office/drawing/2014/main" id="{05B05243-39D4-4AD6-4CB7-C63404C59F2C}"/>
                </a:ext>
              </a:extLst>
            </p:cNvPr>
            <p:cNvSpPr/>
            <p:nvPr userDrawn="1"/>
          </p:nvSpPr>
          <p:spPr>
            <a:xfrm>
              <a:off x="1147200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echthoek 11">
              <a:extLst>
                <a:ext uri="{FF2B5EF4-FFF2-40B4-BE49-F238E27FC236}">
                  <a16:creationId xmlns:a16="http://schemas.microsoft.com/office/drawing/2014/main" id="{33A76EB2-ED9D-A8DD-241D-F72D9F937A76}"/>
                </a:ext>
              </a:extLst>
            </p:cNvPr>
            <p:cNvSpPr/>
            <p:nvPr userDrawn="1"/>
          </p:nvSpPr>
          <p:spPr>
            <a:xfrm>
              <a:off x="0" y="1547858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D0A082B1-7ECC-FEF3-AC5F-F60CA4B08578}"/>
                </a:ext>
              </a:extLst>
            </p:cNvPr>
            <p:cNvSpPr/>
            <p:nvPr userDrawn="1"/>
          </p:nvSpPr>
          <p:spPr>
            <a:xfrm>
              <a:off x="0" y="6498000"/>
              <a:ext cx="12192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Rechthoek 13">
              <a:extLst>
                <a:ext uri="{FF2B5EF4-FFF2-40B4-BE49-F238E27FC236}">
                  <a16:creationId xmlns:a16="http://schemas.microsoft.com/office/drawing/2014/main" id="{1146908E-9C2B-278B-7AA4-557C50EBF67C}"/>
                </a:ext>
              </a:extLst>
            </p:cNvPr>
            <p:cNvSpPr/>
            <p:nvPr userDrawn="1"/>
          </p:nvSpPr>
          <p:spPr>
            <a:xfrm>
              <a:off x="0" y="5698802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Rechthoek 14">
            <a:extLst>
              <a:ext uri="{FF2B5EF4-FFF2-40B4-BE49-F238E27FC236}">
                <a16:creationId xmlns:a16="http://schemas.microsoft.com/office/drawing/2014/main" id="{D67E0E4D-1B14-C0CF-70DA-B35937D59A34}"/>
              </a:ext>
            </a:extLst>
          </p:cNvPr>
          <p:cNvSpPr/>
          <p:nvPr userDrawn="1"/>
        </p:nvSpPr>
        <p:spPr>
          <a:xfrm>
            <a:off x="0" y="-425941"/>
            <a:ext cx="241470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Afbeelding + Tekst (M)</a:t>
            </a:r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DD9785A8-5D26-7744-717B-58062E9377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12847" y="6098099"/>
            <a:ext cx="763200" cy="763200"/>
          </a:xfrm>
          <a:solidFill>
            <a:srgbClr val="CADDD0"/>
          </a:solidFill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16" name="Tijdelijke aanduiding voor tekst 16">
            <a:extLst>
              <a:ext uri="{FF2B5EF4-FFF2-40B4-BE49-F238E27FC236}">
                <a16:creationId xmlns:a16="http://schemas.microsoft.com/office/drawing/2014/main" id="{BE5E1FF1-10F4-6FB7-1A40-2C5D67C217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30570" y="6356296"/>
            <a:ext cx="327754" cy="246807"/>
          </a:xfrm>
          <a:blipFill>
            <a:blip r:embed="rId2"/>
            <a:stretch>
              <a:fillRect/>
            </a:stretch>
          </a:blipFill>
          <a:effectLst/>
        </p:spPr>
        <p:txBody>
          <a:bodyPr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7998" y="720000"/>
            <a:ext cx="5297713" cy="8325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nl-NL" noProof="0" dirty="0"/>
              <a:t>Plaats de titel van de dia hier, max. 2 regels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9756047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nu (12 hoofdstukk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>
            <a:extLst>
              <a:ext uri="{FF2B5EF4-FFF2-40B4-BE49-F238E27FC236}">
                <a16:creationId xmlns:a16="http://schemas.microsoft.com/office/drawing/2014/main" id="{EDA3DEF2-F6AF-7289-C5D2-3C310B1D9C36}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7659990" y="2766675"/>
            <a:ext cx="5091360" cy="1002634"/>
          </a:xfrm>
        </p:spPr>
        <p:txBody>
          <a:bodyPr/>
          <a:lstStyle>
            <a:lvl1pPr algn="l">
              <a:defRPr sz="96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88AB63-4C55-A2F2-E19C-0B9AC2C6BF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718077" y="72231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2642775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Menu (12 hoofdstukken)</a:t>
            </a:r>
          </a:p>
        </p:txBody>
      </p:sp>
      <p:sp>
        <p:nvSpPr>
          <p:cNvPr id="11" name="Tijdelijke aanduiding voor verticale tekst 2">
            <a:extLst>
              <a:ext uri="{FF2B5EF4-FFF2-40B4-BE49-F238E27FC236}">
                <a16:creationId xmlns:a16="http://schemas.microsoft.com/office/drawing/2014/main" id="{094B5DD7-5360-0B31-0B87-267F393679E0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2356429" y="172924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14" name="Tijdelijke aanduiding voor verticale tekst 2">
            <a:extLst>
              <a:ext uri="{FF2B5EF4-FFF2-40B4-BE49-F238E27FC236}">
                <a16:creationId xmlns:a16="http://schemas.microsoft.com/office/drawing/2014/main" id="{219D4119-7FCB-2FF0-B639-5E8D389D60B9}"/>
              </a:ext>
            </a:extLst>
          </p:cNvPr>
          <p:cNvSpPr>
            <a:spLocks noGrp="1"/>
          </p:cNvSpPr>
          <p:nvPr>
            <p:ph type="body" orient="vert" idx="14" hasCustomPrompt="1"/>
          </p:nvPr>
        </p:nvSpPr>
        <p:spPr>
          <a:xfrm>
            <a:off x="718077" y="245799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15" name="Tijdelijke aanduiding voor verticale tekst 2">
            <a:extLst>
              <a:ext uri="{FF2B5EF4-FFF2-40B4-BE49-F238E27FC236}">
                <a16:creationId xmlns:a16="http://schemas.microsoft.com/office/drawing/2014/main" id="{F0D9EFDA-9787-6433-1445-BFDCF6CF5E84}"/>
              </a:ext>
            </a:extLst>
          </p:cNvPr>
          <p:cNvSpPr>
            <a:spLocks noGrp="1"/>
          </p:cNvSpPr>
          <p:nvPr>
            <p:ph type="body" orient="vert" idx="15" hasCustomPrompt="1"/>
          </p:nvPr>
        </p:nvSpPr>
        <p:spPr>
          <a:xfrm>
            <a:off x="718077" y="419367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28" name="Tijdelijke aanduiding voor verticale tekst 2">
            <a:extLst>
              <a:ext uri="{FF2B5EF4-FFF2-40B4-BE49-F238E27FC236}">
                <a16:creationId xmlns:a16="http://schemas.microsoft.com/office/drawing/2014/main" id="{C032ABB4-291C-6292-C522-BE955013F08D}"/>
              </a:ext>
            </a:extLst>
          </p:cNvPr>
          <p:cNvSpPr>
            <a:spLocks noGrp="1"/>
          </p:cNvSpPr>
          <p:nvPr>
            <p:ph type="body" orient="vert" idx="16" hasCustomPrompt="1"/>
          </p:nvPr>
        </p:nvSpPr>
        <p:spPr>
          <a:xfrm>
            <a:off x="2356429" y="3465096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29" name="Tijdelijke aanduiding voor verticale tekst 2">
            <a:extLst>
              <a:ext uri="{FF2B5EF4-FFF2-40B4-BE49-F238E27FC236}">
                <a16:creationId xmlns:a16="http://schemas.microsoft.com/office/drawing/2014/main" id="{A60B2CAD-1052-FE49-22D3-4AA6CF88AFCA}"/>
              </a:ext>
            </a:extLst>
          </p:cNvPr>
          <p:cNvSpPr>
            <a:spLocks noGrp="1"/>
          </p:cNvSpPr>
          <p:nvPr>
            <p:ph type="body" orient="vert" idx="17" hasCustomPrompt="1"/>
          </p:nvPr>
        </p:nvSpPr>
        <p:spPr>
          <a:xfrm>
            <a:off x="2356429" y="518203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34" name="Tijdelijke aanduiding voor verticale tekst 2">
            <a:extLst>
              <a:ext uri="{FF2B5EF4-FFF2-40B4-BE49-F238E27FC236}">
                <a16:creationId xmlns:a16="http://schemas.microsoft.com/office/drawing/2014/main" id="{6B458174-BB6B-9565-4006-E8C86D742BCA}"/>
              </a:ext>
            </a:extLst>
          </p:cNvPr>
          <p:cNvSpPr>
            <a:spLocks noGrp="1"/>
          </p:cNvSpPr>
          <p:nvPr>
            <p:ph type="body" orient="vert" idx="18" hasCustomPrompt="1"/>
          </p:nvPr>
        </p:nvSpPr>
        <p:spPr>
          <a:xfrm>
            <a:off x="2811774" y="72231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35" name="Tijdelijke aanduiding voor verticale tekst 2">
            <a:extLst>
              <a:ext uri="{FF2B5EF4-FFF2-40B4-BE49-F238E27FC236}">
                <a16:creationId xmlns:a16="http://schemas.microsoft.com/office/drawing/2014/main" id="{91D8492B-BD17-5C80-8F3D-1BE36107870B}"/>
              </a:ext>
            </a:extLst>
          </p:cNvPr>
          <p:cNvSpPr>
            <a:spLocks noGrp="1"/>
          </p:cNvSpPr>
          <p:nvPr>
            <p:ph type="body" orient="vert" idx="19" hasCustomPrompt="1"/>
          </p:nvPr>
        </p:nvSpPr>
        <p:spPr>
          <a:xfrm>
            <a:off x="4451579" y="172924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36" name="Tijdelijke aanduiding voor verticale tekst 2">
            <a:extLst>
              <a:ext uri="{FF2B5EF4-FFF2-40B4-BE49-F238E27FC236}">
                <a16:creationId xmlns:a16="http://schemas.microsoft.com/office/drawing/2014/main" id="{FCF97520-9AC2-CB9B-98B9-C475630CB2DA}"/>
              </a:ext>
            </a:extLst>
          </p:cNvPr>
          <p:cNvSpPr>
            <a:spLocks noGrp="1"/>
          </p:cNvSpPr>
          <p:nvPr>
            <p:ph type="body" orient="vert" idx="20" hasCustomPrompt="1"/>
          </p:nvPr>
        </p:nvSpPr>
        <p:spPr>
          <a:xfrm>
            <a:off x="2811774" y="245799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37" name="Tijdelijke aanduiding voor verticale tekst 2">
            <a:extLst>
              <a:ext uri="{FF2B5EF4-FFF2-40B4-BE49-F238E27FC236}">
                <a16:creationId xmlns:a16="http://schemas.microsoft.com/office/drawing/2014/main" id="{F8B8B798-C4F6-0CE7-FBD5-2D53A1BA94B1}"/>
              </a:ext>
            </a:extLst>
          </p:cNvPr>
          <p:cNvSpPr>
            <a:spLocks noGrp="1"/>
          </p:cNvSpPr>
          <p:nvPr>
            <p:ph type="body" orient="vert" idx="21" hasCustomPrompt="1"/>
          </p:nvPr>
        </p:nvSpPr>
        <p:spPr>
          <a:xfrm>
            <a:off x="2811774" y="419367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38" name="Tijdelijke aanduiding voor verticale tekst 2">
            <a:extLst>
              <a:ext uri="{FF2B5EF4-FFF2-40B4-BE49-F238E27FC236}">
                <a16:creationId xmlns:a16="http://schemas.microsoft.com/office/drawing/2014/main" id="{DC7FCEAD-5F4D-500A-B2B5-BEEED217A315}"/>
              </a:ext>
            </a:extLst>
          </p:cNvPr>
          <p:cNvSpPr>
            <a:spLocks noGrp="1"/>
          </p:cNvSpPr>
          <p:nvPr>
            <p:ph type="body" orient="vert" idx="22" hasCustomPrompt="1"/>
          </p:nvPr>
        </p:nvSpPr>
        <p:spPr>
          <a:xfrm>
            <a:off x="4451579" y="3465096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39" name="Tijdelijke aanduiding voor verticale tekst 2">
            <a:extLst>
              <a:ext uri="{FF2B5EF4-FFF2-40B4-BE49-F238E27FC236}">
                <a16:creationId xmlns:a16="http://schemas.microsoft.com/office/drawing/2014/main" id="{DB68CF2D-BB24-65B9-8005-95C115CC81E7}"/>
              </a:ext>
            </a:extLst>
          </p:cNvPr>
          <p:cNvSpPr>
            <a:spLocks noGrp="1"/>
          </p:cNvSpPr>
          <p:nvPr>
            <p:ph type="body" orient="vert" idx="23" hasCustomPrompt="1"/>
          </p:nvPr>
        </p:nvSpPr>
        <p:spPr>
          <a:xfrm>
            <a:off x="4451579" y="518203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40" name="Tijdelijke aanduiding voor verticale tekst 2">
            <a:extLst>
              <a:ext uri="{FF2B5EF4-FFF2-40B4-BE49-F238E27FC236}">
                <a16:creationId xmlns:a16="http://schemas.microsoft.com/office/drawing/2014/main" id="{4625A46F-58AE-8B5D-8D09-F06C6CCB03B0}"/>
              </a:ext>
            </a:extLst>
          </p:cNvPr>
          <p:cNvSpPr>
            <a:spLocks noGrp="1"/>
          </p:cNvSpPr>
          <p:nvPr>
            <p:ph type="body" orient="vert" idx="24" hasCustomPrompt="1"/>
          </p:nvPr>
        </p:nvSpPr>
        <p:spPr>
          <a:xfrm>
            <a:off x="4905471" y="72231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41" name="Tijdelijke aanduiding voor verticale tekst 2">
            <a:extLst>
              <a:ext uri="{FF2B5EF4-FFF2-40B4-BE49-F238E27FC236}">
                <a16:creationId xmlns:a16="http://schemas.microsoft.com/office/drawing/2014/main" id="{5438A3F7-60C7-D1F7-4E81-27A5DDBF767B}"/>
              </a:ext>
            </a:extLst>
          </p:cNvPr>
          <p:cNvSpPr>
            <a:spLocks noGrp="1"/>
          </p:cNvSpPr>
          <p:nvPr>
            <p:ph type="body" orient="vert" idx="25" hasCustomPrompt="1"/>
          </p:nvPr>
        </p:nvSpPr>
        <p:spPr>
          <a:xfrm>
            <a:off x="6545746" y="172924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42" name="Tijdelijke aanduiding voor verticale tekst 2">
            <a:extLst>
              <a:ext uri="{FF2B5EF4-FFF2-40B4-BE49-F238E27FC236}">
                <a16:creationId xmlns:a16="http://schemas.microsoft.com/office/drawing/2014/main" id="{A1E47CED-7FD2-A990-557D-DA45AE971988}"/>
              </a:ext>
            </a:extLst>
          </p:cNvPr>
          <p:cNvSpPr>
            <a:spLocks noGrp="1"/>
          </p:cNvSpPr>
          <p:nvPr>
            <p:ph type="body" orient="vert" idx="26" hasCustomPrompt="1"/>
          </p:nvPr>
        </p:nvSpPr>
        <p:spPr>
          <a:xfrm>
            <a:off x="4905471" y="245799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43" name="Tijdelijke aanduiding voor verticale tekst 2">
            <a:extLst>
              <a:ext uri="{FF2B5EF4-FFF2-40B4-BE49-F238E27FC236}">
                <a16:creationId xmlns:a16="http://schemas.microsoft.com/office/drawing/2014/main" id="{E8CB52D0-B758-BE91-B721-5487249EFCD7}"/>
              </a:ext>
            </a:extLst>
          </p:cNvPr>
          <p:cNvSpPr>
            <a:spLocks noGrp="1"/>
          </p:cNvSpPr>
          <p:nvPr>
            <p:ph type="body" orient="vert" idx="27" hasCustomPrompt="1"/>
          </p:nvPr>
        </p:nvSpPr>
        <p:spPr>
          <a:xfrm>
            <a:off x="4905471" y="419367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44" name="Tijdelijke aanduiding voor verticale tekst 2">
            <a:extLst>
              <a:ext uri="{FF2B5EF4-FFF2-40B4-BE49-F238E27FC236}">
                <a16:creationId xmlns:a16="http://schemas.microsoft.com/office/drawing/2014/main" id="{0919EE49-6F31-2F7D-70F1-954F573FDB62}"/>
              </a:ext>
            </a:extLst>
          </p:cNvPr>
          <p:cNvSpPr>
            <a:spLocks noGrp="1"/>
          </p:cNvSpPr>
          <p:nvPr>
            <p:ph type="body" orient="vert" idx="28" hasCustomPrompt="1"/>
          </p:nvPr>
        </p:nvSpPr>
        <p:spPr>
          <a:xfrm>
            <a:off x="6545746" y="3465096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45" name="Tijdelijke aanduiding voor verticale tekst 2">
            <a:extLst>
              <a:ext uri="{FF2B5EF4-FFF2-40B4-BE49-F238E27FC236}">
                <a16:creationId xmlns:a16="http://schemas.microsoft.com/office/drawing/2014/main" id="{24AB6DF5-A849-DB30-5C23-F43C1F43FAA6}"/>
              </a:ext>
            </a:extLst>
          </p:cNvPr>
          <p:cNvSpPr>
            <a:spLocks noGrp="1"/>
          </p:cNvSpPr>
          <p:nvPr>
            <p:ph type="body" orient="vert" idx="29" hasCustomPrompt="1"/>
          </p:nvPr>
        </p:nvSpPr>
        <p:spPr>
          <a:xfrm>
            <a:off x="6545746" y="518203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pic>
        <p:nvPicPr>
          <p:cNvPr id="52" name="Afbeelding 51">
            <a:extLst>
              <a:ext uri="{FF2B5EF4-FFF2-40B4-BE49-F238E27FC236}">
                <a16:creationId xmlns:a16="http://schemas.microsoft.com/office/drawing/2014/main" id="{6C082A6D-9D5D-DCA4-5A1F-99E4060E79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2321" y="6354536"/>
            <a:ext cx="327356" cy="246545"/>
          </a:xfrm>
          <a:prstGeom prst="rect">
            <a:avLst/>
          </a:prstGeom>
          <a:noFill/>
        </p:spPr>
      </p:pic>
      <p:sp>
        <p:nvSpPr>
          <p:cNvPr id="53" name="Rechthoek 52">
            <a:extLst>
              <a:ext uri="{FF2B5EF4-FFF2-40B4-BE49-F238E27FC236}">
                <a16:creationId xmlns:a16="http://schemas.microsoft.com/office/drawing/2014/main" id="{4A61B458-25AB-FA02-BEC5-DE7071BDD7B7}"/>
              </a:ext>
            </a:extLst>
          </p:cNvPr>
          <p:cNvSpPr/>
          <p:nvPr userDrawn="1"/>
        </p:nvSpPr>
        <p:spPr>
          <a:xfrm>
            <a:off x="10603835" y="0"/>
            <a:ext cx="1588165" cy="5813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Tijdelijke aanduiding voor verticale tekst 2">
            <a:extLst>
              <a:ext uri="{FF2B5EF4-FFF2-40B4-BE49-F238E27FC236}">
                <a16:creationId xmlns:a16="http://schemas.microsoft.com/office/drawing/2014/main" id="{91681475-1707-0345-FCA2-DAD797707E31}"/>
              </a:ext>
            </a:extLst>
          </p:cNvPr>
          <p:cNvSpPr>
            <a:spLocks noGrp="1"/>
          </p:cNvSpPr>
          <p:nvPr>
            <p:ph type="body" orient="vert" idx="30" hasCustomPrompt="1"/>
          </p:nvPr>
        </p:nvSpPr>
        <p:spPr>
          <a:xfrm>
            <a:off x="6999168" y="72231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27" name="Tijdelijke aanduiding voor verticale tekst 2">
            <a:extLst>
              <a:ext uri="{FF2B5EF4-FFF2-40B4-BE49-F238E27FC236}">
                <a16:creationId xmlns:a16="http://schemas.microsoft.com/office/drawing/2014/main" id="{76690BB5-559D-8A97-5D5F-2076AC640365}"/>
              </a:ext>
            </a:extLst>
          </p:cNvPr>
          <p:cNvSpPr>
            <a:spLocks noGrp="1"/>
          </p:cNvSpPr>
          <p:nvPr>
            <p:ph type="body" orient="vert" idx="31" hasCustomPrompt="1"/>
          </p:nvPr>
        </p:nvSpPr>
        <p:spPr>
          <a:xfrm>
            <a:off x="8637520" y="172924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30" name="Tijdelijke aanduiding voor verticale tekst 2">
            <a:extLst>
              <a:ext uri="{FF2B5EF4-FFF2-40B4-BE49-F238E27FC236}">
                <a16:creationId xmlns:a16="http://schemas.microsoft.com/office/drawing/2014/main" id="{ED11637D-DD9E-A522-F59A-C8768ED4212F}"/>
              </a:ext>
            </a:extLst>
          </p:cNvPr>
          <p:cNvSpPr>
            <a:spLocks noGrp="1"/>
          </p:cNvSpPr>
          <p:nvPr>
            <p:ph type="body" orient="vert" idx="32" hasCustomPrompt="1"/>
          </p:nvPr>
        </p:nvSpPr>
        <p:spPr>
          <a:xfrm>
            <a:off x="6999168" y="245799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31" name="Tijdelijke aanduiding voor verticale tekst 2">
            <a:extLst>
              <a:ext uri="{FF2B5EF4-FFF2-40B4-BE49-F238E27FC236}">
                <a16:creationId xmlns:a16="http://schemas.microsoft.com/office/drawing/2014/main" id="{AC4A88C6-41F3-18FB-BC32-AF82473A9908}"/>
              </a:ext>
            </a:extLst>
          </p:cNvPr>
          <p:cNvSpPr>
            <a:spLocks noGrp="1"/>
          </p:cNvSpPr>
          <p:nvPr>
            <p:ph type="body" orient="vert" idx="33" hasCustomPrompt="1"/>
          </p:nvPr>
        </p:nvSpPr>
        <p:spPr>
          <a:xfrm>
            <a:off x="6999168" y="4193672"/>
            <a:ext cx="1982010" cy="1620000"/>
          </a:xfrm>
          <a:solidFill>
            <a:srgbClr val="CADDD0"/>
          </a:solidFill>
        </p:spPr>
        <p:txBody>
          <a:bodyPr vert="horz" lIns="288000" tIns="1008000" rIns="576000" bIns="288000"/>
          <a:lstStyle>
            <a:lvl1pPr marL="0" indent="0" algn="l">
              <a:buNone/>
              <a:defRPr sz="14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Hoofdstuk titel</a:t>
            </a:r>
          </a:p>
        </p:txBody>
      </p:sp>
      <p:sp>
        <p:nvSpPr>
          <p:cNvPr id="32" name="Tijdelijke aanduiding voor verticale tekst 2">
            <a:extLst>
              <a:ext uri="{FF2B5EF4-FFF2-40B4-BE49-F238E27FC236}">
                <a16:creationId xmlns:a16="http://schemas.microsoft.com/office/drawing/2014/main" id="{433F7300-4F02-1340-A50D-728F52241654}"/>
              </a:ext>
            </a:extLst>
          </p:cNvPr>
          <p:cNvSpPr>
            <a:spLocks noGrp="1"/>
          </p:cNvSpPr>
          <p:nvPr>
            <p:ph type="body" orient="vert" idx="34" hasCustomPrompt="1"/>
          </p:nvPr>
        </p:nvSpPr>
        <p:spPr>
          <a:xfrm>
            <a:off x="8637520" y="3465096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33" name="Tijdelijke aanduiding voor verticale tekst 2">
            <a:extLst>
              <a:ext uri="{FF2B5EF4-FFF2-40B4-BE49-F238E27FC236}">
                <a16:creationId xmlns:a16="http://schemas.microsoft.com/office/drawing/2014/main" id="{744D7DC4-165B-347C-DE1B-B28A06467A4C}"/>
              </a:ext>
            </a:extLst>
          </p:cNvPr>
          <p:cNvSpPr>
            <a:spLocks noGrp="1"/>
          </p:cNvSpPr>
          <p:nvPr>
            <p:ph type="body" orient="vert" idx="35" hasCustomPrompt="1"/>
          </p:nvPr>
        </p:nvSpPr>
        <p:spPr>
          <a:xfrm>
            <a:off x="8637520" y="5182034"/>
            <a:ext cx="124134" cy="230759"/>
          </a:xfrm>
          <a:blipFill>
            <a:blip r:embed="rId2"/>
            <a:srcRect/>
            <a:stretch>
              <a:fillRect l="929" r="929"/>
            </a:stretch>
          </a:blipFill>
        </p:spPr>
        <p:txBody>
          <a:bodyPr vert="horz" lIns="288000" tIns="1008000" rIns="792000" bIns="288000"/>
          <a:lstStyle>
            <a:lvl1pPr marL="0" indent="0" algn="l">
              <a:buNone/>
              <a:defRPr sz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nl-NL" noProof="0" dirty="0"/>
              <a:t>  </a:t>
            </a:r>
          </a:p>
        </p:txBody>
      </p:sp>
      <p:sp>
        <p:nvSpPr>
          <p:cNvPr id="47" name="Tijdelijke aanduiding voor tekst 56">
            <a:extLst>
              <a:ext uri="{FF2B5EF4-FFF2-40B4-BE49-F238E27FC236}">
                <a16:creationId xmlns:a16="http://schemas.microsoft.com/office/drawing/2014/main" id="{49BB4BEE-339C-F51E-AB19-C19477D7F23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016696" y="955430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48" name="Tijdelijke aanduiding voor tekst 56">
            <a:extLst>
              <a:ext uri="{FF2B5EF4-FFF2-40B4-BE49-F238E27FC236}">
                <a16:creationId xmlns:a16="http://schemas.microsoft.com/office/drawing/2014/main" id="{0419964B-D5EE-02C2-796A-117721571A9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16696" y="2702429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49" name="Tijdelijke aanduiding voor tekst 56">
            <a:extLst>
              <a:ext uri="{FF2B5EF4-FFF2-40B4-BE49-F238E27FC236}">
                <a16:creationId xmlns:a16="http://schemas.microsoft.com/office/drawing/2014/main" id="{EA75A545-D3F5-637B-BE70-1F0A4E40B08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16696" y="4423348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0" name="Tijdelijke aanduiding voor tekst 56">
            <a:extLst>
              <a:ext uri="{FF2B5EF4-FFF2-40B4-BE49-F238E27FC236}">
                <a16:creationId xmlns:a16="http://schemas.microsoft.com/office/drawing/2014/main" id="{6BA0ACC7-E88C-D540-722C-1C3FA3B79DA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086127" y="955430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1" name="Tijdelijke aanduiding voor tekst 56">
            <a:extLst>
              <a:ext uri="{FF2B5EF4-FFF2-40B4-BE49-F238E27FC236}">
                <a16:creationId xmlns:a16="http://schemas.microsoft.com/office/drawing/2014/main" id="{8776932D-695B-111B-9ED0-2E5E3A1357F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086127" y="2702429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4" name="Tijdelijke aanduiding voor tekst 56">
            <a:extLst>
              <a:ext uri="{FF2B5EF4-FFF2-40B4-BE49-F238E27FC236}">
                <a16:creationId xmlns:a16="http://schemas.microsoft.com/office/drawing/2014/main" id="{9C1B8927-7FD4-2AA8-A876-F0092BEAC65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086127" y="4423348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5" name="Tijdelijke aanduiding voor tekst 56">
            <a:extLst>
              <a:ext uri="{FF2B5EF4-FFF2-40B4-BE49-F238E27FC236}">
                <a16:creationId xmlns:a16="http://schemas.microsoft.com/office/drawing/2014/main" id="{CEA20E6A-5877-4839-4FD4-A07CAF02933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203685" y="955430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6" name="Tijdelijke aanduiding voor tekst 56">
            <a:extLst>
              <a:ext uri="{FF2B5EF4-FFF2-40B4-BE49-F238E27FC236}">
                <a16:creationId xmlns:a16="http://schemas.microsoft.com/office/drawing/2014/main" id="{C1B1D05A-B2E5-D90C-220C-34AA7935673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203685" y="2702429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7" name="Tijdelijke aanduiding voor tekst 56">
            <a:extLst>
              <a:ext uri="{FF2B5EF4-FFF2-40B4-BE49-F238E27FC236}">
                <a16:creationId xmlns:a16="http://schemas.microsoft.com/office/drawing/2014/main" id="{BB336733-DD84-BF5F-98D9-CAB2586C9D0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203685" y="4423348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8" name="Tijdelijke aanduiding voor tekst 56">
            <a:extLst>
              <a:ext uri="{FF2B5EF4-FFF2-40B4-BE49-F238E27FC236}">
                <a16:creationId xmlns:a16="http://schemas.microsoft.com/office/drawing/2014/main" id="{E04E0E58-5C2D-7394-2315-3C266C389C3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285149" y="955430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59" name="Tijdelijke aanduiding voor tekst 56">
            <a:extLst>
              <a:ext uri="{FF2B5EF4-FFF2-40B4-BE49-F238E27FC236}">
                <a16:creationId xmlns:a16="http://schemas.microsoft.com/office/drawing/2014/main" id="{73D26E45-2C48-792C-FBBE-69D0AB9046D8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285149" y="2702429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60" name="Tijdelijke aanduiding voor tekst 56">
            <a:extLst>
              <a:ext uri="{FF2B5EF4-FFF2-40B4-BE49-F238E27FC236}">
                <a16:creationId xmlns:a16="http://schemas.microsoft.com/office/drawing/2014/main" id="{E7144BEC-2141-51E3-DA08-35A89DAE273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285149" y="4423348"/>
            <a:ext cx="529200" cy="529200"/>
          </a:xfrm>
          <a:prstGeom prst="ellipse">
            <a:avLst/>
          </a:prstGeom>
          <a:solidFill>
            <a:srgbClr val="CADDD0"/>
          </a:solidFill>
          <a:ln w="12700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4000516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(S) +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16">
            <a:extLst>
              <a:ext uri="{FF2B5EF4-FFF2-40B4-BE49-F238E27FC236}">
                <a16:creationId xmlns:a16="http://schemas.microsoft.com/office/drawing/2014/main" id="{13FD6D81-5646-5CEF-E52B-7193531510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CADDD0"/>
          </a:solidFill>
        </p:spPr>
        <p:txBody>
          <a:bodyPr lIns="5940000" tIns="0" rIns="64800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Selecteer dit kader, ga naar ‘Slidebuilder’, </a:t>
            </a:r>
            <a:br>
              <a:rPr lang="nl-NL" dirty="0"/>
            </a:br>
            <a:r>
              <a:rPr lang="nl-NL" dirty="0"/>
              <a:t>klik op ‘Afbeeldingen’, selecteer een afbeelding en klik op ‘Invoegen’.</a:t>
            </a:r>
          </a:p>
        </p:txBody>
      </p:sp>
      <p:sp>
        <p:nvSpPr>
          <p:cNvPr id="17" name="Tijdelijke aanduiding voor verticale tekst 2">
            <a:extLst>
              <a:ext uri="{FF2B5EF4-FFF2-40B4-BE49-F238E27FC236}">
                <a16:creationId xmlns:a16="http://schemas.microsoft.com/office/drawing/2014/main" id="{18BEC434-FE74-B875-F89F-AA39B31717E2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352925" y="-1"/>
            <a:ext cx="4687074" cy="6098100"/>
          </a:xfrm>
          <a:solidFill>
            <a:schemeClr val="accent1"/>
          </a:solidFill>
        </p:spPr>
        <p:txBody>
          <a:bodyPr vert="horz" lIns="360000" tIns="2484000" rIns="360000" bIns="252000"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accent3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3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nl-NL" noProof="0" dirty="0"/>
              <a:t>Bullet</a:t>
            </a:r>
          </a:p>
          <a:p>
            <a:pPr lvl="1"/>
            <a:r>
              <a:rPr lang="nl-NL" noProof="0" dirty="0"/>
              <a:t>Sub-bullet #1</a:t>
            </a:r>
          </a:p>
          <a:p>
            <a:pPr lvl="2"/>
            <a:r>
              <a:rPr lang="nl-NL" noProof="0" dirty="0"/>
              <a:t>Sub-bullet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bullet</a:t>
            </a:r>
          </a:p>
          <a:p>
            <a:pPr lvl="7"/>
            <a:r>
              <a:rPr lang="nl-NL" noProof="0" dirty="0"/>
              <a:t>Alfabetische bullet</a:t>
            </a:r>
          </a:p>
          <a:p>
            <a:pPr lvl="8"/>
            <a:r>
              <a:rPr lang="nl-NL" noProof="0" dirty="0"/>
              <a:t>Sub-bullet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127000" algn="ctr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127000" algn="ctr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127000" algn="ctr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D67E0E4D-1B14-C0CF-70DA-B35937D59A34}"/>
              </a:ext>
            </a:extLst>
          </p:cNvPr>
          <p:cNvSpPr/>
          <p:nvPr userDrawn="1"/>
        </p:nvSpPr>
        <p:spPr>
          <a:xfrm>
            <a:off x="0" y="-425941"/>
            <a:ext cx="235058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Tekst (S) + Afbeelding</a:t>
            </a:r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DD9785A8-5D26-7744-717B-58062E9377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12847" y="6098099"/>
            <a:ext cx="763200" cy="763200"/>
          </a:xfrm>
          <a:solidFill>
            <a:srgbClr val="CADDD0"/>
          </a:solidFill>
        </p:spPr>
        <p:txBody>
          <a:bodyPr/>
          <a:lstStyle>
            <a:lvl1pPr marL="0" indent="0">
              <a:buNone/>
              <a:defRPr sz="100">
                <a:solidFill>
                  <a:srgbClr val="CADDD0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16" name="Tijdelijke aanduiding voor tekst 16">
            <a:extLst>
              <a:ext uri="{FF2B5EF4-FFF2-40B4-BE49-F238E27FC236}">
                <a16:creationId xmlns:a16="http://schemas.microsoft.com/office/drawing/2014/main" id="{BE5E1FF1-10F4-6FB7-1A40-2C5D67C217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30570" y="6356296"/>
            <a:ext cx="327754" cy="246807"/>
          </a:xfrm>
          <a:blipFill>
            <a:blip r:embed="rId2"/>
            <a:stretch>
              <a:fillRect/>
            </a:stretch>
          </a:blipFill>
          <a:effectLst/>
        </p:spPr>
        <p:txBody>
          <a:bodyPr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8077" y="720000"/>
            <a:ext cx="3963105" cy="123163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nl-NL" noProof="0" dirty="0"/>
              <a:t>Plaats de titel van de dia hier, max. 3 regels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1159640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bg>
      <p:bgPr>
        <a:solidFill>
          <a:srgbClr val="CADD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2A768-5B32-AA09-71F3-FC69023DA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noProof="0" dirty="0"/>
              <a:t>Plaats de titel van de dia hier van maximaal 2 regels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2B0B02-914D-959C-BF7B-E94CA42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F4D944-07DF-661E-A863-88F2F97D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2E26B-1FC1-498E-85E5-BEE46CFAAF9C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12FABD-B0CF-AE51-2E00-BB56A8DF55C7}"/>
              </a:ext>
            </a:extLst>
          </p:cNvPr>
          <p:cNvSpPr/>
          <p:nvPr userDrawn="1"/>
        </p:nvSpPr>
        <p:spPr>
          <a:xfrm>
            <a:off x="0" y="-425941"/>
            <a:ext cx="1223797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Alleen titel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E49793E-59A7-D757-9737-B983B03C2C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300" y="6354536"/>
            <a:ext cx="327399" cy="24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594533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9B37A3-82F2-45D5-868F-F00F93F6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6" y="720000"/>
            <a:ext cx="7200000" cy="8325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l-NL" noProof="0" dirty="0"/>
              <a:t>Plaats de titel van de dia hier van maximaal 2 regels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1B9A90-182E-49A3-8BF5-04F322881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076" y="2077715"/>
            <a:ext cx="10755124" cy="37205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0" dirty="0" err="1"/>
              <a:t>Bullet</a:t>
            </a:r>
            <a:endParaRPr lang="nl-NL" noProof="0" dirty="0"/>
          </a:p>
          <a:p>
            <a:pPr lvl="1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#1</a:t>
            </a:r>
          </a:p>
          <a:p>
            <a:pPr lvl="2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Kop #1</a:t>
            </a:r>
          </a:p>
          <a:p>
            <a:pPr lvl="5"/>
            <a:r>
              <a:rPr lang="nl-NL" noProof="0" dirty="0"/>
              <a:t>Kop #2</a:t>
            </a:r>
          </a:p>
          <a:p>
            <a:pPr lvl="6"/>
            <a:r>
              <a:rPr lang="nl-NL" noProof="0" dirty="0"/>
              <a:t>Numerieke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7"/>
            <a:r>
              <a:rPr lang="nl-NL" noProof="0" dirty="0"/>
              <a:t>Alfabetische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8"/>
            <a:r>
              <a:rPr lang="nl-NL" noProof="0" dirty="0"/>
              <a:t>Sub-bullet</a:t>
            </a:r>
          </a:p>
        </p:txBody>
      </p:sp>
      <p:grpSp>
        <p:nvGrpSpPr>
          <p:cNvPr id="15" name="GRID" hidden="1">
            <a:extLst>
              <a:ext uri="{FF2B5EF4-FFF2-40B4-BE49-F238E27FC236}">
                <a16:creationId xmlns:a16="http://schemas.microsoft.com/office/drawing/2014/main" id="{4129D105-9E64-446B-9706-45C80CEFF79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chemeClr val="tx2">
              <a:alpha val="29000"/>
            </a:schemeClr>
          </a:solidFill>
        </p:grpSpPr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7D9988B5-FF41-44BF-9EBA-8ED0383D0B4A}"/>
                </a:ext>
              </a:extLst>
            </p:cNvPr>
            <p:cNvSpPr/>
            <p:nvPr userDrawn="1"/>
          </p:nvSpPr>
          <p:spPr>
            <a:xfrm>
              <a:off x="0" y="0"/>
              <a:ext cx="12192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2" name="Rechthoek 11">
              <a:extLst>
                <a:ext uri="{FF2B5EF4-FFF2-40B4-BE49-F238E27FC236}">
                  <a16:creationId xmlns:a16="http://schemas.microsoft.com/office/drawing/2014/main" id="{223B51F0-7066-4BAC-B391-CBE4243866E1}"/>
                </a:ext>
              </a:extLst>
            </p:cNvPr>
            <p:cNvSpPr/>
            <p:nvPr userDrawn="1"/>
          </p:nvSpPr>
          <p:spPr>
            <a:xfrm>
              <a:off x="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986314BC-5B6A-423E-A18F-BE67EEBFD0AA}"/>
                </a:ext>
              </a:extLst>
            </p:cNvPr>
            <p:cNvSpPr/>
            <p:nvPr userDrawn="1"/>
          </p:nvSpPr>
          <p:spPr>
            <a:xfrm>
              <a:off x="11472000" y="0"/>
              <a:ext cx="720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6" name="Rechthoek 15">
              <a:extLst>
                <a:ext uri="{FF2B5EF4-FFF2-40B4-BE49-F238E27FC236}">
                  <a16:creationId xmlns:a16="http://schemas.microsoft.com/office/drawing/2014/main" id="{459F3FC6-346A-4720-8A58-EF51F3E955F9}"/>
                </a:ext>
              </a:extLst>
            </p:cNvPr>
            <p:cNvSpPr/>
            <p:nvPr userDrawn="1"/>
          </p:nvSpPr>
          <p:spPr>
            <a:xfrm>
              <a:off x="0" y="1547858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7" name="Rechthoek 16">
              <a:extLst>
                <a:ext uri="{FF2B5EF4-FFF2-40B4-BE49-F238E27FC236}">
                  <a16:creationId xmlns:a16="http://schemas.microsoft.com/office/drawing/2014/main" id="{3D4E2D73-574C-4613-A3A4-5612A2E130A4}"/>
                </a:ext>
              </a:extLst>
            </p:cNvPr>
            <p:cNvSpPr/>
            <p:nvPr userDrawn="1"/>
          </p:nvSpPr>
          <p:spPr>
            <a:xfrm>
              <a:off x="0" y="6498000"/>
              <a:ext cx="12192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8" name="Rechthoek 17">
              <a:extLst>
                <a:ext uri="{FF2B5EF4-FFF2-40B4-BE49-F238E27FC236}">
                  <a16:creationId xmlns:a16="http://schemas.microsoft.com/office/drawing/2014/main" id="{52775937-D9EA-4974-9459-412AF5D1CBD4}"/>
                </a:ext>
              </a:extLst>
            </p:cNvPr>
            <p:cNvSpPr/>
            <p:nvPr userDrawn="1"/>
          </p:nvSpPr>
          <p:spPr>
            <a:xfrm>
              <a:off x="0" y="5811459"/>
              <a:ext cx="12192000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</p:grpSp>
      <p:sp>
        <p:nvSpPr>
          <p:cNvPr id="20" name="Tekstvak 19">
            <a:extLst>
              <a:ext uri="{FF2B5EF4-FFF2-40B4-BE49-F238E27FC236}">
                <a16:creationId xmlns:a16="http://schemas.microsoft.com/office/drawing/2014/main" id="{88A106C3-3B5C-4817-A9B9-E1AA65368768}"/>
              </a:ext>
            </a:extLst>
          </p:cNvPr>
          <p:cNvSpPr txBox="1"/>
          <p:nvPr userDrawn="1"/>
        </p:nvSpPr>
        <p:spPr>
          <a:xfrm>
            <a:off x="0" y="-621351"/>
            <a:ext cx="3994152" cy="1800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nl-NL" sz="1000" b="0" cap="all" baseline="0" noProof="0" dirty="0">
                <a:solidFill>
                  <a:schemeClr val="accent2"/>
                </a:solidFill>
                <a:latin typeface="+mn-lt"/>
              </a:rPr>
              <a:t>INDELING</a:t>
            </a:r>
          </a:p>
        </p:txBody>
      </p:sp>
      <p:sp>
        <p:nvSpPr>
          <p:cNvPr id="28" name="Tijdelijke aanduiding voor datum 3">
            <a:extLst>
              <a:ext uri="{FF2B5EF4-FFF2-40B4-BE49-F238E27FC236}">
                <a16:creationId xmlns:a16="http://schemas.microsoft.com/office/drawing/2014/main" id="{913F724C-C8A8-4D7C-A490-D6011A81D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59894" y="7254186"/>
            <a:ext cx="2913306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fld id="{FFD7EB1F-70A9-49AC-B1B3-115A0B068887}" type="datetime4">
              <a:rPr lang="nl-NL" smtClean="0"/>
              <a:t>25 juni 2026</a:t>
            </a:fld>
            <a:endParaRPr lang="nl-NL" dirty="0"/>
          </a:p>
        </p:txBody>
      </p:sp>
      <p:sp>
        <p:nvSpPr>
          <p:cNvPr id="29" name="Tijdelijke aanduiding voor voettekst 4">
            <a:extLst>
              <a:ext uri="{FF2B5EF4-FFF2-40B4-BE49-F238E27FC236}">
                <a16:creationId xmlns:a16="http://schemas.microsoft.com/office/drawing/2014/main" id="{8E242A96-65D5-44C2-9B90-81D00C90D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999" y="6427040"/>
            <a:ext cx="4320000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r>
              <a:rPr lang="nl-NL"/>
              <a:t>Notitie XXX</a:t>
            </a:r>
            <a:endParaRPr lang="nl-NL" dirty="0"/>
          </a:p>
        </p:txBody>
      </p:sp>
      <p:sp>
        <p:nvSpPr>
          <p:cNvPr id="30" name="Tijdelijke aanduiding voor dianummer 5">
            <a:extLst>
              <a:ext uri="{FF2B5EF4-FFF2-40B4-BE49-F238E27FC236}">
                <a16:creationId xmlns:a16="http://schemas.microsoft.com/office/drawing/2014/main" id="{97B5FD88-660A-4FF5-BB5B-19029FB6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1275" y="6427040"/>
            <a:ext cx="360000" cy="144759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accent1"/>
                </a:solidFill>
                <a:latin typeface="+mj-lt"/>
                <a:cs typeface="Segoe UI Light" panose="020B0502040204020203" pitchFamily="34" charset="0"/>
              </a:defRPr>
            </a:lvl1pPr>
          </a:lstStyle>
          <a:p>
            <a:fld id="{9E843DB9-9987-4157-AB9C-CEA8D7D910BB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55" name="Afbeelding 54">
            <a:extLst>
              <a:ext uri="{FF2B5EF4-FFF2-40B4-BE49-F238E27FC236}">
                <a16:creationId xmlns:a16="http://schemas.microsoft.com/office/drawing/2014/main" id="{68BFA905-B73A-1D14-D2EE-28CE75C3E9AB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300" y="6354536"/>
            <a:ext cx="327399" cy="246545"/>
          </a:xfrm>
          <a:prstGeom prst="rect">
            <a:avLst/>
          </a:prstGeom>
        </p:spPr>
      </p:pic>
      <p:grpSp>
        <p:nvGrpSpPr>
          <p:cNvPr id="33" name="KLEUREN">
            <a:extLst>
              <a:ext uri="{FF2B5EF4-FFF2-40B4-BE49-F238E27FC236}">
                <a16:creationId xmlns:a16="http://schemas.microsoft.com/office/drawing/2014/main" id="{87E6CA34-D90B-120E-BCFF-01E9F241075D}"/>
              </a:ext>
            </a:extLst>
          </p:cNvPr>
          <p:cNvGrpSpPr/>
          <p:nvPr userDrawn="1"/>
        </p:nvGrpSpPr>
        <p:grpSpPr>
          <a:xfrm>
            <a:off x="9182896" y="-367405"/>
            <a:ext cx="2997992" cy="216243"/>
            <a:chOff x="4786440" y="-631010"/>
            <a:chExt cx="2997992" cy="216243"/>
          </a:xfrm>
        </p:grpSpPr>
        <p:grpSp>
          <p:nvGrpSpPr>
            <p:cNvPr id="34" name="Groep 33">
              <a:extLst>
                <a:ext uri="{FF2B5EF4-FFF2-40B4-BE49-F238E27FC236}">
                  <a16:creationId xmlns:a16="http://schemas.microsoft.com/office/drawing/2014/main" id="{EE4E9EF2-6BE7-10A1-71AC-4282D102B3DD}"/>
                </a:ext>
              </a:extLst>
            </p:cNvPr>
            <p:cNvGrpSpPr/>
            <p:nvPr userDrawn="1"/>
          </p:nvGrpSpPr>
          <p:grpSpPr>
            <a:xfrm>
              <a:off x="4786440" y="-631010"/>
              <a:ext cx="1266408" cy="216243"/>
              <a:chOff x="4154663" y="-643109"/>
              <a:chExt cx="2607087" cy="445169"/>
            </a:xfrm>
          </p:grpSpPr>
          <p:sp>
            <p:nvSpPr>
              <p:cNvPr id="41" name="Rechthoek 40">
                <a:extLst>
                  <a:ext uri="{FF2B5EF4-FFF2-40B4-BE49-F238E27FC236}">
                    <a16:creationId xmlns:a16="http://schemas.microsoft.com/office/drawing/2014/main" id="{EA3A81F2-D29B-B37A-488B-A67B5A450A1F}"/>
                  </a:ext>
                </a:extLst>
              </p:cNvPr>
              <p:cNvSpPr/>
              <p:nvPr userDrawn="1"/>
            </p:nvSpPr>
            <p:spPr>
              <a:xfrm>
                <a:off x="5235622" y="-643109"/>
                <a:ext cx="445169" cy="445169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42" name="Rechthoek 41">
                <a:extLst>
                  <a:ext uri="{FF2B5EF4-FFF2-40B4-BE49-F238E27FC236}">
                    <a16:creationId xmlns:a16="http://schemas.microsoft.com/office/drawing/2014/main" id="{C0DE99C2-773C-4F3A-D85A-7CFC2B0EE535}"/>
                  </a:ext>
                </a:extLst>
              </p:cNvPr>
              <p:cNvSpPr/>
              <p:nvPr userDrawn="1"/>
            </p:nvSpPr>
            <p:spPr>
              <a:xfrm>
                <a:off x="4154663" y="-643109"/>
                <a:ext cx="445169" cy="445169"/>
              </a:xfrm>
              <a:prstGeom prst="rect">
                <a:avLst/>
              </a:prstGeom>
              <a:solidFill>
                <a:srgbClr val="052823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43" name="Rechthoek 42">
                <a:extLst>
                  <a:ext uri="{FF2B5EF4-FFF2-40B4-BE49-F238E27FC236}">
                    <a16:creationId xmlns:a16="http://schemas.microsoft.com/office/drawing/2014/main" id="{59EE17EE-A557-BE79-99B9-D7D4E4031552}"/>
                  </a:ext>
                </a:extLst>
              </p:cNvPr>
              <p:cNvSpPr/>
              <p:nvPr userDrawn="1"/>
            </p:nvSpPr>
            <p:spPr>
              <a:xfrm>
                <a:off x="4695142" y="-643109"/>
                <a:ext cx="445169" cy="445169"/>
              </a:xfrm>
              <a:prstGeom prst="rect">
                <a:avLst/>
              </a:prstGeom>
              <a:solidFill>
                <a:srgbClr val="324648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44" name="Rechthoek 43">
                <a:extLst>
                  <a:ext uri="{FF2B5EF4-FFF2-40B4-BE49-F238E27FC236}">
                    <a16:creationId xmlns:a16="http://schemas.microsoft.com/office/drawing/2014/main" id="{158BE28A-3693-D49C-01B1-5ADF5D47F81D}"/>
                  </a:ext>
                </a:extLst>
              </p:cNvPr>
              <p:cNvSpPr/>
              <p:nvPr userDrawn="1"/>
            </p:nvSpPr>
            <p:spPr>
              <a:xfrm>
                <a:off x="5776102" y="-643109"/>
                <a:ext cx="445169" cy="445169"/>
              </a:xfrm>
              <a:prstGeom prst="rect">
                <a:avLst/>
              </a:prstGeom>
              <a:solidFill>
                <a:srgbClr val="CADDD0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45" name="Rechthoek 44">
                <a:extLst>
                  <a:ext uri="{FF2B5EF4-FFF2-40B4-BE49-F238E27FC236}">
                    <a16:creationId xmlns:a16="http://schemas.microsoft.com/office/drawing/2014/main" id="{AE146E2D-FAC3-6783-1185-C3D52C63E538}"/>
                  </a:ext>
                </a:extLst>
              </p:cNvPr>
              <p:cNvSpPr/>
              <p:nvPr userDrawn="1"/>
            </p:nvSpPr>
            <p:spPr>
              <a:xfrm>
                <a:off x="6316581" y="-643109"/>
                <a:ext cx="445169" cy="445169"/>
              </a:xfrm>
              <a:prstGeom prst="rect">
                <a:avLst/>
              </a:prstGeom>
              <a:solidFill>
                <a:srgbClr val="CFE0DE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</p:grpSp>
        <p:grpSp>
          <p:nvGrpSpPr>
            <p:cNvPr id="35" name="Groep 34">
              <a:extLst>
                <a:ext uri="{FF2B5EF4-FFF2-40B4-BE49-F238E27FC236}">
                  <a16:creationId xmlns:a16="http://schemas.microsoft.com/office/drawing/2014/main" id="{3519208D-7D84-802B-06BF-4507502A3B2C}"/>
                </a:ext>
              </a:extLst>
            </p:cNvPr>
            <p:cNvGrpSpPr/>
            <p:nvPr userDrawn="1"/>
          </p:nvGrpSpPr>
          <p:grpSpPr>
            <a:xfrm>
              <a:off x="6518024" y="-631010"/>
              <a:ext cx="1266408" cy="216243"/>
              <a:chOff x="4154663" y="-643109"/>
              <a:chExt cx="2607087" cy="445169"/>
            </a:xfrm>
          </p:grpSpPr>
          <p:sp>
            <p:nvSpPr>
              <p:cNvPr id="36" name="Rechthoek 35">
                <a:extLst>
                  <a:ext uri="{FF2B5EF4-FFF2-40B4-BE49-F238E27FC236}">
                    <a16:creationId xmlns:a16="http://schemas.microsoft.com/office/drawing/2014/main" id="{21A63875-FB33-3BE3-0984-AE4D0865681B}"/>
                  </a:ext>
                </a:extLst>
              </p:cNvPr>
              <p:cNvSpPr/>
              <p:nvPr userDrawn="1"/>
            </p:nvSpPr>
            <p:spPr>
              <a:xfrm>
                <a:off x="5235622" y="-643109"/>
                <a:ext cx="445169" cy="445169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37" name="Rechthoek 36">
                <a:extLst>
                  <a:ext uri="{FF2B5EF4-FFF2-40B4-BE49-F238E27FC236}">
                    <a16:creationId xmlns:a16="http://schemas.microsoft.com/office/drawing/2014/main" id="{57A06BA6-30AE-06D5-F977-09998F3EAAA5}"/>
                  </a:ext>
                </a:extLst>
              </p:cNvPr>
              <p:cNvSpPr/>
              <p:nvPr userDrawn="1"/>
            </p:nvSpPr>
            <p:spPr>
              <a:xfrm>
                <a:off x="4154663" y="-643109"/>
                <a:ext cx="445169" cy="445169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38" name="Rechthoek 37">
                <a:extLst>
                  <a:ext uri="{FF2B5EF4-FFF2-40B4-BE49-F238E27FC236}">
                    <a16:creationId xmlns:a16="http://schemas.microsoft.com/office/drawing/2014/main" id="{23FC3CC7-1C8C-0E0D-B4F9-A176CEFB340E}"/>
                  </a:ext>
                </a:extLst>
              </p:cNvPr>
              <p:cNvSpPr/>
              <p:nvPr userDrawn="1"/>
            </p:nvSpPr>
            <p:spPr>
              <a:xfrm>
                <a:off x="4695142" y="-643109"/>
                <a:ext cx="445169" cy="445169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39" name="Rechthoek 38">
                <a:extLst>
                  <a:ext uri="{FF2B5EF4-FFF2-40B4-BE49-F238E27FC236}">
                    <a16:creationId xmlns:a16="http://schemas.microsoft.com/office/drawing/2014/main" id="{60A2A57E-3992-EDD9-EEC0-B218822B74EF}"/>
                  </a:ext>
                </a:extLst>
              </p:cNvPr>
              <p:cNvSpPr/>
              <p:nvPr userDrawn="1"/>
            </p:nvSpPr>
            <p:spPr>
              <a:xfrm>
                <a:off x="5776102" y="-643109"/>
                <a:ext cx="445169" cy="445169"/>
              </a:xfrm>
              <a:prstGeom prst="rect">
                <a:avLst/>
              </a:prstGeom>
              <a:solidFill>
                <a:srgbClr val="EADFDA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  <p:sp>
            <p:nvSpPr>
              <p:cNvPr id="40" name="Rechthoek 39">
                <a:extLst>
                  <a:ext uri="{FF2B5EF4-FFF2-40B4-BE49-F238E27FC236}">
                    <a16:creationId xmlns:a16="http://schemas.microsoft.com/office/drawing/2014/main" id="{14BD3B0D-38D9-F668-99E1-B62C99496D04}"/>
                  </a:ext>
                </a:extLst>
              </p:cNvPr>
              <p:cNvSpPr/>
              <p:nvPr userDrawn="1"/>
            </p:nvSpPr>
            <p:spPr>
              <a:xfrm>
                <a:off x="6316581" y="-643109"/>
                <a:ext cx="445169" cy="445169"/>
              </a:xfrm>
              <a:prstGeom prst="rect">
                <a:avLst/>
              </a:prstGeom>
              <a:solidFill>
                <a:srgbClr val="F6F1EF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144000" rtlCol="0" anchor="ctr"/>
              <a:lstStyle/>
              <a:p>
                <a:pPr algn="ctr">
                  <a:lnSpc>
                    <a:spcPct val="9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endParaRPr lang="nl-NL" sz="1600" dirty="0" err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276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70" r:id="rId3"/>
    <p:sldLayoutId id="2147483673" r:id="rId4"/>
    <p:sldLayoutId id="2147483676" r:id="rId5"/>
    <p:sldLayoutId id="2147483679" r:id="rId6"/>
    <p:sldLayoutId id="2147483682" r:id="rId7"/>
    <p:sldLayoutId id="2147483685" r:id="rId8"/>
    <p:sldLayoutId id="2147483688" r:id="rId9"/>
    <p:sldLayoutId id="2147483691" r:id="rId10"/>
    <p:sldLayoutId id="2147483694" r:id="rId11"/>
    <p:sldLayoutId id="2147483697" r:id="rId12"/>
    <p:sldLayoutId id="2147483700" r:id="rId13"/>
    <p:sldLayoutId id="2147483703" r:id="rId14"/>
    <p:sldLayoutId id="2147483704" r:id="rId15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174625" indent="-17462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355600" indent="-1778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Wingdings" panose="05000000000000000000" pitchFamily="2" charset="2"/>
        <a:buChar char="§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531813" indent="-17145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Calibri" panose="020F0502020204030204" pitchFamily="34" charset="0"/>
        <a:buChar char="‐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1200"/>
        </a:spcBef>
        <a:spcAft>
          <a:spcPts val="300"/>
        </a:spcAft>
        <a:buFont typeface="Arial" panose="020B0604020202020204" pitchFamily="34" charset="0"/>
        <a:buNone/>
        <a:defRPr sz="2000" b="1" kern="1200">
          <a:solidFill>
            <a:schemeClr val="accent1"/>
          </a:solidFill>
          <a:latin typeface="+mj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120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None/>
        <a:defRPr sz="1600" b="1" kern="1200" cap="all" baseline="0">
          <a:solidFill>
            <a:schemeClr val="accent2"/>
          </a:solidFill>
          <a:latin typeface="+mn-lt"/>
          <a:ea typeface="+mn-ea"/>
          <a:cs typeface="+mn-cs"/>
        </a:defRPr>
      </a:lvl6pPr>
      <a:lvl7pPr marL="268288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+mj-lt"/>
        <a:buAutoNum type="arabicPeriod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536575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+mj-lt"/>
        <a:buAutoNum type="alphaLcPeriod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712788" indent="-169863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400" i="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4">
          <p15:clr>
            <a:srgbClr val="F26B43"/>
          </p15:clr>
        </p15:guide>
        <p15:guide id="2" pos="453">
          <p15:clr>
            <a:srgbClr val="F26B43"/>
          </p15:clr>
        </p15:guide>
        <p15:guide id="3" orient="horz" pos="3657">
          <p15:clr>
            <a:srgbClr val="F26B43"/>
          </p15:clr>
        </p15:guide>
        <p15:guide id="6" pos="7226">
          <p15:clr>
            <a:srgbClr val="F26B43"/>
          </p15:clr>
        </p15:guide>
        <p15:guide id="9" orient="horz" pos="455">
          <p15:clr>
            <a:srgbClr val="5ACBF0"/>
          </p15:clr>
        </p15:guide>
        <p15:guide id="10" orient="horz" pos="975">
          <p15:clr>
            <a:srgbClr val="5ACBF0"/>
          </p15:clr>
        </p15:guide>
        <p15:guide id="12" orient="horz" pos="4004">
          <p15:clr>
            <a:srgbClr val="A4A3A4"/>
          </p15:clr>
        </p15:guide>
        <p15:guide id="13" pos="7678">
          <p15:clr>
            <a:srgbClr val="A4A3A4"/>
          </p15:clr>
        </p15:guide>
        <p15:guide id="14" orient="horz" pos="4319">
          <p15:clr>
            <a:srgbClr val="A4A3A4"/>
          </p15:clr>
        </p15:guide>
        <p15:guide id="15" orient="horz" pos="4140">
          <p15:clr>
            <a:srgbClr val="A4A3A4"/>
          </p15:clr>
        </p15:guide>
        <p15:guide id="16">
          <p15:clr>
            <a:srgbClr val="A4A3A4"/>
          </p15:clr>
        </p15:guide>
        <p15:guide id="17" orient="horz">
          <p15:clr>
            <a:srgbClr val="A4A3A4"/>
          </p15:clr>
        </p15:guide>
        <p15:guide id="18" orient="horz" pos="4050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kwaliteitsregistraties@zn.n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Tijdelijke aanduiding voor afbeelding 74">
            <a:extLst>
              <a:ext uri="{FF2B5EF4-FFF2-40B4-BE49-F238E27FC236}">
                <a16:creationId xmlns:a16="http://schemas.microsoft.com/office/drawing/2014/main" id="{3E0EACCB-D8C4-BD80-B71A-EBBB9BD58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1" r="41"/>
          <a:stretch/>
        </p:blipFill>
        <p:spPr/>
      </p:pic>
      <p:sp>
        <p:nvSpPr>
          <p:cNvPr id="30" name="Tijdelijke aanduiding voor tekst 29">
            <a:extLst>
              <a:ext uri="{FF2B5EF4-FFF2-40B4-BE49-F238E27FC236}">
                <a16:creationId xmlns:a16="http://schemas.microsoft.com/office/drawing/2014/main" id="{A9EFCD8A-FCE0-4687-4D10-BD22888418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A5A9D3-5491-DA4B-0A6B-0182EE70D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Format Voortgangsrapportage Kassiersgelden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A08134-5B9D-5943-F76D-42CF0252CD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1600" dirty="0"/>
              <a:t>Versie  3.0 22 november 2024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4BA4456-85DB-9FA5-FCD3-E288CBDF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B1F3991-5A60-C72C-A128-D5AA986D96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572EB48C-0C6E-5217-F0A9-6998DAD8FA7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nl-NL" sz="1600" dirty="0"/>
              <a:t>ZN contactpersoon: </a:t>
            </a:r>
            <a:r>
              <a:rPr lang="nl-NL" sz="1600" u="sng" dirty="0">
                <a:latin typeface="Calibri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kwaliteitsregistraties@zn.nl</a:t>
            </a:r>
            <a:r>
              <a:rPr lang="nl-NL" sz="1600" dirty="0"/>
              <a:t>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5517640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BE29E3-9862-54F6-DDDD-C04E37B0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438" y="499538"/>
            <a:ext cx="7200000" cy="832575"/>
          </a:xfrm>
        </p:spPr>
        <p:txBody>
          <a:bodyPr/>
          <a:lstStyle/>
          <a:p>
            <a:r>
              <a:rPr lang="nl-NL" noProof="0" dirty="0"/>
              <a:t>Invulinstructies</a:t>
            </a:r>
            <a:br>
              <a:rPr lang="nl-NL" noProof="0" dirty="0"/>
            </a:b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FA7A03-E93A-49B5-1065-A50DBA6A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0E3E37"/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E3E37"/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6DEE9C-2AC3-ED51-A846-749F4F70D7A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278938" y="7254875"/>
            <a:ext cx="2913062" cy="14446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D8B8AF-440A-4825-B6D6-74F5B18554FD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 juni 2026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1DFA835E-84D7-AB74-EF54-978C7CBA3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151" y="1095044"/>
            <a:ext cx="10755124" cy="3720525"/>
          </a:xfrm>
        </p:spPr>
        <p:txBody>
          <a:bodyPr/>
          <a:lstStyle/>
          <a:p>
            <a:pPr marL="0" indent="0">
              <a:buNone/>
            </a:pP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Voor zover er geen aparte legenda is toegevoegd aan de onderdelen, betekenen de kleuraanduidingen:</a:t>
            </a:r>
            <a:endParaRPr lang="nl-NL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-NL" altLang="ko-KR" dirty="0">
                <a:solidFill>
                  <a:schemeClr val="tx2">
                    <a:lumMod val="50000"/>
                  </a:schemeClr>
                </a:solidFill>
                <a:cs typeface="Arial"/>
                <a:sym typeface="Wingdings" panose="05000000000000000000" pitchFamily="2" charset="2"/>
              </a:rPr>
              <a:t>	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  <a:sym typeface="Wingdings" panose="05000000000000000000" pitchFamily="2" charset="2"/>
              </a:rPr>
              <a:t>(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Groen) Conform projectplan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altLang="ko-KR" dirty="0">
                <a:solidFill>
                  <a:schemeClr val="tx2">
                    <a:lumMod val="50000"/>
                  </a:schemeClr>
                </a:solidFill>
                <a:cs typeface="Arial"/>
                <a:sym typeface="Wingdings" panose="05000000000000000000" pitchFamily="2" charset="2"/>
              </a:rPr>
              <a:t>	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  <a:sym typeface="Wingdings" panose="05000000000000000000" pitchFamily="2" charset="2"/>
              </a:rPr>
              <a:t>(Oranje) Aandacht/actie/m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onitoren, maar </a:t>
            </a:r>
            <a:r>
              <a:rPr lang="nl-NL" altLang="ko-KR" sz="1600" u="sng" dirty="0">
                <a:solidFill>
                  <a:schemeClr val="tx2">
                    <a:lumMod val="50000"/>
                  </a:schemeClr>
                </a:solidFill>
                <a:cs typeface="Arial"/>
              </a:rPr>
              <a:t>geen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actie BCZ/BCVU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altLang="ko-KR" dirty="0">
                <a:solidFill>
                  <a:schemeClr val="tx2">
                    <a:lumMod val="50000"/>
                  </a:schemeClr>
                </a:solidFill>
                <a:cs typeface="Arial"/>
              </a:rPr>
              <a:t>	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(Rood) Urgent/escalatie, </a:t>
            </a:r>
            <a:r>
              <a:rPr lang="nl-NL" altLang="ko-KR" sz="1600" u="sng" dirty="0">
                <a:solidFill>
                  <a:schemeClr val="tx2">
                    <a:lumMod val="50000"/>
                  </a:schemeClr>
                </a:solidFill>
                <a:cs typeface="Arial"/>
              </a:rPr>
              <a:t>besluit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 BCZ/BCVU gevraagd</a:t>
            </a:r>
          </a:p>
          <a:p>
            <a:pPr>
              <a:lnSpc>
                <a:spcPct val="150000"/>
              </a:lnSpc>
            </a:pPr>
            <a:endParaRPr lang="nl-NL" altLang="ko-KR" sz="1600" b="1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-NL" altLang="ko-KR" sz="1600" b="1" dirty="0">
                <a:solidFill>
                  <a:schemeClr val="tx2">
                    <a:lumMod val="50000"/>
                  </a:schemeClr>
                </a:solidFill>
                <a:cs typeface="Arial"/>
              </a:rPr>
              <a:t>Status per</a:t>
            </a: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is de laatste dag van het betreffende kwartaal 31-03, 30-06, 30-09 en 31-12</a:t>
            </a:r>
            <a:endParaRPr lang="nl-NL" altLang="ko-KR" sz="1600" b="1" dirty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-NL" altLang="ko-KR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Is er een hulpvraag is aan ZN? - opnemen in ‘</a:t>
            </a:r>
            <a:r>
              <a:rPr lang="nl-NL" sz="1600" b="1" baseline="0" dirty="0"/>
              <a:t>Toelichting status en genomen maatregelen’</a:t>
            </a:r>
            <a:endParaRPr lang="nl-NL" altLang="ko-KR" sz="1600" dirty="0">
              <a:cs typeface="Arial" pitchFamily="34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1600" b="1" dirty="0"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-NL" sz="1600" b="1" dirty="0">
                <a:solidFill>
                  <a:schemeClr val="tx2">
                    <a:lumMod val="50000"/>
                  </a:schemeClr>
                </a:solidFill>
                <a:cs typeface="Arial"/>
              </a:rPr>
              <a:t>Afkortingen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BCVU: Bestuurscommissie Verzekerden en Uitvoering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BCZ:  Bestuurscommissie Zorg</a:t>
            </a:r>
          </a:p>
          <a:p>
            <a:endParaRPr lang="nl-NL" dirty="0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E5C7684A-2A96-3DB7-2A59-93AF754550F2}"/>
              </a:ext>
            </a:extLst>
          </p:cNvPr>
          <p:cNvSpPr>
            <a:spLocks noChangeAspect="1"/>
          </p:cNvSpPr>
          <p:nvPr/>
        </p:nvSpPr>
        <p:spPr>
          <a:xfrm>
            <a:off x="1166501" y="1625151"/>
            <a:ext cx="115807" cy="115807"/>
          </a:xfrm>
          <a:prstGeom prst="ellipse">
            <a:avLst/>
          </a:prstGeom>
          <a:solidFill>
            <a:srgbClr val="00B05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26" tIns="34263" rIns="68526" bIns="34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49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2F310758-FF82-6294-AEF0-B0CB40AEF5B4}"/>
              </a:ext>
            </a:extLst>
          </p:cNvPr>
          <p:cNvSpPr>
            <a:spLocks noChangeAspect="1"/>
          </p:cNvSpPr>
          <p:nvPr/>
        </p:nvSpPr>
        <p:spPr>
          <a:xfrm>
            <a:off x="1174393" y="2124029"/>
            <a:ext cx="107916" cy="107916"/>
          </a:xfrm>
          <a:prstGeom prst="ellipse">
            <a:avLst/>
          </a:prstGeom>
          <a:solidFill>
            <a:srgbClr val="FFC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26" tIns="34263" rIns="68526" bIns="34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49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1C57F7AD-01CA-02B5-69FF-F569B4445938}"/>
              </a:ext>
            </a:extLst>
          </p:cNvPr>
          <p:cNvSpPr>
            <a:spLocks noChangeAspect="1"/>
          </p:cNvSpPr>
          <p:nvPr/>
        </p:nvSpPr>
        <p:spPr>
          <a:xfrm rot="21338444">
            <a:off x="1170447" y="2653115"/>
            <a:ext cx="107916" cy="107916"/>
          </a:xfrm>
          <a:prstGeom prst="ellipse">
            <a:avLst/>
          </a:prstGeom>
          <a:solidFill>
            <a:srgbClr val="FF0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26" tIns="34263" rIns="68526" bIns="34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49"/>
          </a:p>
        </p:txBody>
      </p:sp>
      <p:sp>
        <p:nvSpPr>
          <p:cNvPr id="16" name="Tijdelijke aanduiding voor voettekst 2">
            <a:extLst>
              <a:ext uri="{FF2B5EF4-FFF2-40B4-BE49-F238E27FC236}">
                <a16:creationId xmlns:a16="http://schemas.microsoft.com/office/drawing/2014/main" id="{98A3988D-C84C-BB13-0775-74FDAB81C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41146" y="6480000"/>
            <a:ext cx="9572884" cy="192000"/>
          </a:xfrm>
        </p:spPr>
        <p:txBody>
          <a:bodyPr/>
          <a:lstStyle/>
          <a:p>
            <a:r>
              <a:rPr lang="nl-NL" dirty="0"/>
              <a:t>Format Voortgangsrapportage Kassiersgelden, Versie  3.0,  22 november 2024</a:t>
            </a:r>
          </a:p>
        </p:txBody>
      </p:sp>
    </p:spTree>
    <p:extLst>
      <p:ext uri="{BB962C8B-B14F-4D97-AF65-F5344CB8AC3E}">
        <p14:creationId xmlns:p14="http://schemas.microsoft.com/office/powerpoint/2010/main" val="292201492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941146" y="6480000"/>
            <a:ext cx="9572884" cy="192000"/>
          </a:xfrm>
        </p:spPr>
        <p:txBody>
          <a:bodyPr/>
          <a:lstStyle/>
          <a:p>
            <a:r>
              <a:rPr lang="nl-NL" dirty="0"/>
              <a:t>Format Voortgangsrapportage Kassiersgelden, Versie  3.0,  22 november 2024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45C7-F99B-4859-A26A-544BA52372A6}" type="slidenum">
              <a:rPr lang="nl-NL" smtClean="0"/>
              <a:t>3</a:t>
            </a:fld>
            <a:endParaRPr lang="nl-NL"/>
          </a:p>
        </p:txBody>
      </p:sp>
      <p:graphicFrame>
        <p:nvGraphicFramePr>
          <p:cNvPr id="10" name="Tabe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313633"/>
              </p:ext>
            </p:extLst>
          </p:nvPr>
        </p:nvGraphicFramePr>
        <p:xfrm>
          <a:off x="3262291" y="772101"/>
          <a:ext cx="8773147" cy="558649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93932">
                  <a:extLst>
                    <a:ext uri="{9D8B030D-6E8A-4147-A177-3AD203B41FA5}">
                      <a16:colId xmlns:a16="http://schemas.microsoft.com/office/drawing/2014/main" val="2757973904"/>
                    </a:ext>
                  </a:extLst>
                </a:gridCol>
                <a:gridCol w="1083003">
                  <a:extLst>
                    <a:ext uri="{9D8B030D-6E8A-4147-A177-3AD203B41FA5}">
                      <a16:colId xmlns:a16="http://schemas.microsoft.com/office/drawing/2014/main" val="1273812450"/>
                    </a:ext>
                  </a:extLst>
                </a:gridCol>
                <a:gridCol w="494884">
                  <a:extLst>
                    <a:ext uri="{9D8B030D-6E8A-4147-A177-3AD203B41FA5}">
                      <a16:colId xmlns:a16="http://schemas.microsoft.com/office/drawing/2014/main" val="1899361621"/>
                    </a:ext>
                  </a:extLst>
                </a:gridCol>
                <a:gridCol w="4101328">
                  <a:extLst>
                    <a:ext uri="{9D8B030D-6E8A-4147-A177-3AD203B41FA5}">
                      <a16:colId xmlns:a16="http://schemas.microsoft.com/office/drawing/2014/main" val="909848822"/>
                    </a:ext>
                  </a:extLst>
                </a:gridCol>
              </a:tblGrid>
              <a:tr h="315802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r>
                        <a:rPr lang="nl-NL" sz="1300">
                          <a:solidFill>
                            <a:srgbClr val="57575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Doelstellingen/Resultaten</a:t>
                      </a: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r>
                        <a:rPr lang="nl-NL" sz="900">
                          <a:effectLst/>
                        </a:rPr>
                        <a:t>Planning</a:t>
                      </a:r>
                      <a:endParaRPr lang="nl-NL" sz="900">
                        <a:solidFill>
                          <a:srgbClr val="57575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r>
                        <a:rPr lang="nl-NL" sz="900">
                          <a:effectLst/>
                        </a:rPr>
                        <a:t>Status</a:t>
                      </a:r>
                      <a:endParaRPr lang="nl-NL" sz="900">
                        <a:solidFill>
                          <a:srgbClr val="57575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r>
                        <a:rPr lang="nl-NL" sz="9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Toelichting status + genomen maatregelen</a:t>
                      </a:r>
                    </a:p>
                  </a:txBody>
                  <a:tcPr marL="68527" marR="68527" marT="0" marB="0" anchor="ctr"/>
                </a:tc>
                <a:extLst>
                  <a:ext uri="{0D108BD9-81ED-4DB2-BD59-A6C34878D82A}">
                    <a16:rowId xmlns:a16="http://schemas.microsoft.com/office/drawing/2014/main" val="3674932476"/>
                  </a:ext>
                </a:extLst>
              </a:tr>
              <a:tr h="989707">
                <a:tc>
                  <a:txBody>
                    <a:bodyPr/>
                    <a:lstStyle/>
                    <a:p>
                      <a:endParaRPr lang="nl-NL" sz="900" b="1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l-NL" sz="900" b="1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Doelstelling 1: </a:t>
                      </a:r>
                    </a:p>
                    <a:p>
                      <a:endParaRPr lang="nl-NL" sz="900" b="1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1</a:t>
                      </a:r>
                      <a:b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2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3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90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499" marR="68499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5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endParaRPr lang="nl-NL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99" marR="68499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i="1" dirty="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27" marR="68527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i="1" dirty="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46554"/>
                  </a:ext>
                </a:extLst>
              </a:tr>
              <a:tr h="989707">
                <a:tc>
                  <a:txBody>
                    <a:bodyPr/>
                    <a:lstStyle/>
                    <a:p>
                      <a:endParaRPr lang="nl-NL" sz="900" b="1" i="1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l-NL" sz="900" b="1" i="1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Doelstelling 2:</a:t>
                      </a:r>
                    </a:p>
                    <a:p>
                      <a:r>
                        <a:rPr lang="nl-NL" sz="900" b="1" i="1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nl-NL" sz="900" b="0" i="1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1  </a:t>
                      </a:r>
                    </a:p>
                    <a:p>
                      <a:r>
                        <a:rPr lang="nl-NL" sz="900" b="0" i="1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2  </a:t>
                      </a:r>
                    </a:p>
                    <a:p>
                      <a:r>
                        <a:rPr lang="nl-NL" sz="900" b="0" i="1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3</a:t>
                      </a:r>
                    </a:p>
                    <a:p>
                      <a:endParaRPr lang="nl-NL" sz="900" b="0" i="1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499" marR="68499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99" marR="68499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nl-NL" sz="900" i="1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nl-NL" sz="900" i="1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/>
                </a:tc>
                <a:extLst>
                  <a:ext uri="{0D108BD9-81ED-4DB2-BD59-A6C34878D82A}">
                    <a16:rowId xmlns:a16="http://schemas.microsoft.com/office/drawing/2014/main" val="75267262"/>
                  </a:ext>
                </a:extLst>
              </a:tr>
              <a:tr h="98970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nl-NL" sz="900" b="1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1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Doelstelling 3: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900" b="1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1 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2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3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90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499" marR="68499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endParaRPr lang="nl-NL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99" marR="68499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dirty="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dirty="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620134"/>
                  </a:ext>
                </a:extLst>
              </a:tr>
              <a:tr h="98970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nl-NL" sz="900" b="1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Doelstelling 4: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1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2.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Resultaat  3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90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499" marR="6849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endParaRPr lang="nl-NL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99" marR="68499" marT="0" marB="0" anchor="ctr"/>
                </a:tc>
                <a:tc>
                  <a:txBody>
                    <a:bodyPr/>
                    <a:lstStyle/>
                    <a:p>
                      <a:endParaRPr lang="nl-NL" sz="90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endParaRPr lang="nl-NL" sz="90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/>
                </a:tc>
                <a:extLst>
                  <a:ext uri="{0D108BD9-81ED-4DB2-BD59-A6C34878D82A}">
                    <a16:rowId xmlns:a16="http://schemas.microsoft.com/office/drawing/2014/main" val="2864795276"/>
                  </a:ext>
                </a:extLst>
              </a:tr>
              <a:tr h="131186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nl-NL" sz="900" b="1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Ontwikkelplan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nl-NL" sz="900" b="1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1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2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3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4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5</a:t>
                      </a:r>
                    </a:p>
                  </a:txBody>
                  <a:tcPr marL="68499" marR="68499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0"/>
                        </a:lnSpc>
                        <a:spcAft>
                          <a:spcPts val="800"/>
                        </a:spcAft>
                      </a:pPr>
                      <a:endParaRPr lang="nl-NL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99" marR="68499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i="1" dirty="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i="1" dirty="0">
                        <a:solidFill>
                          <a:srgbClr val="575756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27" marR="68527" marT="0" marB="0" anchor="ctr"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27638"/>
                  </a:ext>
                </a:extLst>
              </a:tr>
            </a:tbl>
          </a:graphicData>
        </a:graphic>
      </p:graphicFrame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61278E32-B313-7313-9141-20C0AB17D806}"/>
              </a:ext>
            </a:extLst>
          </p:cNvPr>
          <p:cNvCxnSpPr>
            <a:cxnSpLocks/>
          </p:cNvCxnSpPr>
          <p:nvPr/>
        </p:nvCxnSpPr>
        <p:spPr>
          <a:xfrm>
            <a:off x="245183" y="1090027"/>
            <a:ext cx="30171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BFDC1E7E-2755-5949-4CC7-1C3BE28371F0}"/>
              </a:ext>
            </a:extLst>
          </p:cNvPr>
          <p:cNvCxnSpPr>
            <a:cxnSpLocks/>
          </p:cNvCxnSpPr>
          <p:nvPr/>
        </p:nvCxnSpPr>
        <p:spPr>
          <a:xfrm>
            <a:off x="245183" y="3065263"/>
            <a:ext cx="302006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el 25">
            <a:extLst>
              <a:ext uri="{FF2B5EF4-FFF2-40B4-BE49-F238E27FC236}">
                <a16:creationId xmlns:a16="http://schemas.microsoft.com/office/drawing/2014/main" id="{36A6DEF5-6788-7D96-4EDD-D083970D3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541491"/>
              </p:ext>
            </p:extLst>
          </p:nvPr>
        </p:nvGraphicFramePr>
        <p:xfrm>
          <a:off x="6407607" y="1227419"/>
          <a:ext cx="1003942" cy="769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065">
                  <a:extLst>
                    <a:ext uri="{9D8B030D-6E8A-4147-A177-3AD203B41FA5}">
                      <a16:colId xmlns:a16="http://schemas.microsoft.com/office/drawing/2014/main" val="3942785924"/>
                    </a:ext>
                  </a:extLst>
                </a:gridCol>
                <a:gridCol w="262964">
                  <a:extLst>
                    <a:ext uri="{9D8B030D-6E8A-4147-A177-3AD203B41FA5}">
                      <a16:colId xmlns:a16="http://schemas.microsoft.com/office/drawing/2014/main" val="438343685"/>
                    </a:ext>
                  </a:extLst>
                </a:gridCol>
                <a:gridCol w="239949">
                  <a:extLst>
                    <a:ext uri="{9D8B030D-6E8A-4147-A177-3AD203B41FA5}">
                      <a16:colId xmlns:a16="http://schemas.microsoft.com/office/drawing/2014/main" val="169634454"/>
                    </a:ext>
                  </a:extLst>
                </a:gridCol>
                <a:gridCol w="262964">
                  <a:extLst>
                    <a:ext uri="{9D8B030D-6E8A-4147-A177-3AD203B41FA5}">
                      <a16:colId xmlns:a16="http://schemas.microsoft.com/office/drawing/2014/main" val="911896251"/>
                    </a:ext>
                  </a:extLst>
                </a:gridCol>
              </a:tblGrid>
              <a:tr h="244228"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Q1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 dirty="0">
                          <a:effectLst/>
                        </a:rPr>
                        <a:t>Q2</a:t>
                      </a:r>
                      <a:endParaRPr lang="nl-NL" sz="900" b="0" i="0" u="none" strike="noStrike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Q3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Q4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137121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860972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548487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590370"/>
                  </a:ext>
                </a:extLst>
              </a:tr>
            </a:tbl>
          </a:graphicData>
        </a:graphic>
      </p:graphicFrame>
      <p:sp>
        <p:nvSpPr>
          <p:cNvPr id="31" name="Tekstvak 30">
            <a:extLst>
              <a:ext uri="{FF2B5EF4-FFF2-40B4-BE49-F238E27FC236}">
                <a16:creationId xmlns:a16="http://schemas.microsoft.com/office/drawing/2014/main" id="{9FE04593-F2FF-7460-8BC6-22474336794E}"/>
              </a:ext>
            </a:extLst>
          </p:cNvPr>
          <p:cNvSpPr txBox="1"/>
          <p:nvPr/>
        </p:nvSpPr>
        <p:spPr>
          <a:xfrm>
            <a:off x="2312303" y="55371"/>
            <a:ext cx="75673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solidFill>
                  <a:schemeClr val="accent1"/>
                </a:solidFill>
                <a:ea typeface="+mj-ea"/>
                <a:cs typeface="+mj-cs"/>
              </a:rPr>
              <a:t>Voortgangsrapportage Kwaliteitsregistratie </a:t>
            </a:r>
          </a:p>
          <a:p>
            <a:endParaRPr lang="nl-NL" sz="2400" dirty="0"/>
          </a:p>
        </p:txBody>
      </p:sp>
      <p:graphicFrame>
        <p:nvGraphicFramePr>
          <p:cNvPr id="34" name="Tabel 33">
            <a:extLst>
              <a:ext uri="{FF2B5EF4-FFF2-40B4-BE49-F238E27FC236}">
                <a16:creationId xmlns:a16="http://schemas.microsoft.com/office/drawing/2014/main" id="{711958B1-A468-6EAD-F2AC-BFFB4662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865571"/>
              </p:ext>
            </p:extLst>
          </p:nvPr>
        </p:nvGraphicFramePr>
        <p:xfrm>
          <a:off x="6407607" y="3188111"/>
          <a:ext cx="1003942" cy="769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065">
                  <a:extLst>
                    <a:ext uri="{9D8B030D-6E8A-4147-A177-3AD203B41FA5}">
                      <a16:colId xmlns:a16="http://schemas.microsoft.com/office/drawing/2014/main" val="3942785924"/>
                    </a:ext>
                  </a:extLst>
                </a:gridCol>
                <a:gridCol w="262963">
                  <a:extLst>
                    <a:ext uri="{9D8B030D-6E8A-4147-A177-3AD203B41FA5}">
                      <a16:colId xmlns:a16="http://schemas.microsoft.com/office/drawing/2014/main" val="438343685"/>
                    </a:ext>
                  </a:extLst>
                </a:gridCol>
                <a:gridCol w="239951">
                  <a:extLst>
                    <a:ext uri="{9D8B030D-6E8A-4147-A177-3AD203B41FA5}">
                      <a16:colId xmlns:a16="http://schemas.microsoft.com/office/drawing/2014/main" val="169634454"/>
                    </a:ext>
                  </a:extLst>
                </a:gridCol>
                <a:gridCol w="262963">
                  <a:extLst>
                    <a:ext uri="{9D8B030D-6E8A-4147-A177-3AD203B41FA5}">
                      <a16:colId xmlns:a16="http://schemas.microsoft.com/office/drawing/2014/main" val="911896251"/>
                    </a:ext>
                  </a:extLst>
                </a:gridCol>
              </a:tblGrid>
              <a:tr h="244228"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Q1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Q2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Q3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Q4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137121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860972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548487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590370"/>
                  </a:ext>
                </a:extLst>
              </a:tr>
            </a:tbl>
          </a:graphicData>
        </a:graphic>
      </p:graphicFrame>
      <p:graphicFrame>
        <p:nvGraphicFramePr>
          <p:cNvPr id="35" name="Tabel 34">
            <a:extLst>
              <a:ext uri="{FF2B5EF4-FFF2-40B4-BE49-F238E27FC236}">
                <a16:creationId xmlns:a16="http://schemas.microsoft.com/office/drawing/2014/main" id="{D7511125-4820-B702-9BA8-18037F20DC24}"/>
              </a:ext>
            </a:extLst>
          </p:cNvPr>
          <p:cNvGraphicFramePr>
            <a:graphicFrameLocks noGrp="1"/>
          </p:cNvGraphicFramePr>
          <p:nvPr/>
        </p:nvGraphicFramePr>
        <p:xfrm>
          <a:off x="6392103" y="2241319"/>
          <a:ext cx="1003942" cy="769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048">
                  <a:extLst>
                    <a:ext uri="{9D8B030D-6E8A-4147-A177-3AD203B41FA5}">
                      <a16:colId xmlns:a16="http://schemas.microsoft.com/office/drawing/2014/main" val="3942785924"/>
                    </a:ext>
                  </a:extLst>
                </a:gridCol>
                <a:gridCol w="252087">
                  <a:extLst>
                    <a:ext uri="{9D8B030D-6E8A-4147-A177-3AD203B41FA5}">
                      <a16:colId xmlns:a16="http://schemas.microsoft.com/office/drawing/2014/main" val="438343685"/>
                    </a:ext>
                  </a:extLst>
                </a:gridCol>
                <a:gridCol w="248575">
                  <a:extLst>
                    <a:ext uri="{9D8B030D-6E8A-4147-A177-3AD203B41FA5}">
                      <a16:colId xmlns:a16="http://schemas.microsoft.com/office/drawing/2014/main" val="169634454"/>
                    </a:ext>
                  </a:extLst>
                </a:gridCol>
                <a:gridCol w="241232">
                  <a:extLst>
                    <a:ext uri="{9D8B030D-6E8A-4147-A177-3AD203B41FA5}">
                      <a16:colId xmlns:a16="http://schemas.microsoft.com/office/drawing/2014/main" val="911896251"/>
                    </a:ext>
                  </a:extLst>
                </a:gridCol>
              </a:tblGrid>
              <a:tr h="244228"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Q1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Q2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Q3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Q4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137121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860972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548487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590370"/>
                  </a:ext>
                </a:extLst>
              </a:tr>
            </a:tbl>
          </a:graphicData>
        </a:graphic>
      </p:graphicFrame>
      <p:graphicFrame>
        <p:nvGraphicFramePr>
          <p:cNvPr id="38" name="Tabel 37">
            <a:extLst>
              <a:ext uri="{FF2B5EF4-FFF2-40B4-BE49-F238E27FC236}">
                <a16:creationId xmlns:a16="http://schemas.microsoft.com/office/drawing/2014/main" id="{07652338-D6FA-7418-4C2E-07B18CB671DD}"/>
              </a:ext>
            </a:extLst>
          </p:cNvPr>
          <p:cNvGraphicFramePr>
            <a:graphicFrameLocks noGrp="1"/>
          </p:cNvGraphicFramePr>
          <p:nvPr/>
        </p:nvGraphicFramePr>
        <p:xfrm>
          <a:off x="6396220" y="4225857"/>
          <a:ext cx="1003942" cy="769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048">
                  <a:extLst>
                    <a:ext uri="{9D8B030D-6E8A-4147-A177-3AD203B41FA5}">
                      <a16:colId xmlns:a16="http://schemas.microsoft.com/office/drawing/2014/main" val="3942785924"/>
                    </a:ext>
                  </a:extLst>
                </a:gridCol>
                <a:gridCol w="252087">
                  <a:extLst>
                    <a:ext uri="{9D8B030D-6E8A-4147-A177-3AD203B41FA5}">
                      <a16:colId xmlns:a16="http://schemas.microsoft.com/office/drawing/2014/main" val="438343685"/>
                    </a:ext>
                  </a:extLst>
                </a:gridCol>
                <a:gridCol w="248575">
                  <a:extLst>
                    <a:ext uri="{9D8B030D-6E8A-4147-A177-3AD203B41FA5}">
                      <a16:colId xmlns:a16="http://schemas.microsoft.com/office/drawing/2014/main" val="169634454"/>
                    </a:ext>
                  </a:extLst>
                </a:gridCol>
                <a:gridCol w="241232">
                  <a:extLst>
                    <a:ext uri="{9D8B030D-6E8A-4147-A177-3AD203B41FA5}">
                      <a16:colId xmlns:a16="http://schemas.microsoft.com/office/drawing/2014/main" val="911896251"/>
                    </a:ext>
                  </a:extLst>
                </a:gridCol>
              </a:tblGrid>
              <a:tr h="244228"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Q1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Q2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Q3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Q4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137121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860972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548487"/>
                  </a:ext>
                </a:extLst>
              </a:tr>
              <a:tr h="175071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219382">
                          <a:alpha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590370"/>
                  </a:ext>
                </a:extLst>
              </a:tr>
            </a:tbl>
          </a:graphicData>
        </a:graphic>
      </p:graphicFrame>
      <p:graphicFrame>
        <p:nvGraphicFramePr>
          <p:cNvPr id="39" name="Tabel 38">
            <a:extLst>
              <a:ext uri="{FF2B5EF4-FFF2-40B4-BE49-F238E27FC236}">
                <a16:creationId xmlns:a16="http://schemas.microsoft.com/office/drawing/2014/main" id="{06B0348F-505D-395A-6913-144FBB368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25439"/>
              </p:ext>
            </p:extLst>
          </p:nvPr>
        </p:nvGraphicFramePr>
        <p:xfrm>
          <a:off x="6407607" y="5257533"/>
          <a:ext cx="1012107" cy="10441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180">
                  <a:extLst>
                    <a:ext uri="{9D8B030D-6E8A-4147-A177-3AD203B41FA5}">
                      <a16:colId xmlns:a16="http://schemas.microsoft.com/office/drawing/2014/main" val="3942785924"/>
                    </a:ext>
                  </a:extLst>
                </a:gridCol>
                <a:gridCol w="288045">
                  <a:extLst>
                    <a:ext uri="{9D8B030D-6E8A-4147-A177-3AD203B41FA5}">
                      <a16:colId xmlns:a16="http://schemas.microsoft.com/office/drawing/2014/main" val="438343685"/>
                    </a:ext>
                  </a:extLst>
                </a:gridCol>
                <a:gridCol w="262837">
                  <a:extLst>
                    <a:ext uri="{9D8B030D-6E8A-4147-A177-3AD203B41FA5}">
                      <a16:colId xmlns:a16="http://schemas.microsoft.com/office/drawing/2014/main" val="169634454"/>
                    </a:ext>
                  </a:extLst>
                </a:gridCol>
                <a:gridCol w="288045">
                  <a:extLst>
                    <a:ext uri="{9D8B030D-6E8A-4147-A177-3AD203B41FA5}">
                      <a16:colId xmlns:a16="http://schemas.microsoft.com/office/drawing/2014/main" val="911896251"/>
                    </a:ext>
                  </a:extLst>
                </a:gridCol>
              </a:tblGrid>
              <a:tr h="227779"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Q1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Q2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Q3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Q4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137121"/>
                  </a:ext>
                </a:extLst>
              </a:tr>
              <a:tr h="16328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u="none" strike="noStrike">
                          <a:effectLst/>
                        </a:rPr>
                        <a:t>-</a:t>
                      </a:r>
                      <a:endParaRPr lang="nl-NL" sz="900" b="0" i="0" u="none" strike="noStrike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860972"/>
                  </a:ext>
                </a:extLst>
              </a:tr>
              <a:tr h="16328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548487"/>
                  </a:ext>
                </a:extLst>
              </a:tr>
              <a:tr h="16328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590370"/>
                  </a:ext>
                </a:extLst>
              </a:tr>
              <a:tr h="16328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744160"/>
                  </a:ext>
                </a:extLst>
              </a:tr>
              <a:tr h="16328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381231"/>
                  </a:ext>
                </a:extLst>
              </a:tr>
            </a:tbl>
          </a:graphicData>
        </a:graphic>
      </p:graphicFrame>
      <p:sp>
        <p:nvSpPr>
          <p:cNvPr id="41" name="Tekstvak 40">
            <a:extLst>
              <a:ext uri="{FF2B5EF4-FFF2-40B4-BE49-F238E27FC236}">
                <a16:creationId xmlns:a16="http://schemas.microsoft.com/office/drawing/2014/main" id="{BF241C55-AA24-D13D-8AC0-ED198C294995}"/>
              </a:ext>
            </a:extLst>
          </p:cNvPr>
          <p:cNvSpPr txBox="1"/>
          <p:nvPr/>
        </p:nvSpPr>
        <p:spPr>
          <a:xfrm>
            <a:off x="283034" y="768592"/>
            <a:ext cx="2093843" cy="300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67"/>
              </a:lnSpc>
              <a:spcAft>
                <a:spcPts val="1067"/>
              </a:spcAft>
            </a:pPr>
            <a:r>
              <a:rPr lang="nl-NL" sz="1333" b="1">
                <a:solidFill>
                  <a:srgbClr val="575756"/>
                </a:solidFill>
                <a:cs typeface="Times New Roman" panose="02020603050405020304" pitchFamily="18" charset="0"/>
              </a:rPr>
              <a:t>Algemeen beeld voortgang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B14B0F62-6793-BF55-568F-FF53FCC65BB3}"/>
              </a:ext>
            </a:extLst>
          </p:cNvPr>
          <p:cNvSpPr txBox="1"/>
          <p:nvPr/>
        </p:nvSpPr>
        <p:spPr>
          <a:xfrm>
            <a:off x="245184" y="1149026"/>
            <a:ext cx="2787943" cy="625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67" b="1" i="1"/>
              <a:t>Behaalde successen (waar zijn jullie trots op?)</a:t>
            </a:r>
          </a:p>
          <a:p>
            <a:endParaRPr lang="nl-NL" sz="2400"/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F0127A08-56E8-B98E-9ABC-808DC539A506}"/>
              </a:ext>
            </a:extLst>
          </p:cNvPr>
          <p:cNvSpPr txBox="1"/>
          <p:nvPr/>
        </p:nvSpPr>
        <p:spPr>
          <a:xfrm>
            <a:off x="283033" y="3097023"/>
            <a:ext cx="3017107" cy="2339679"/>
          </a:xfrm>
          <a:prstGeom prst="rect">
            <a:avLst/>
          </a:prstGeom>
          <a:ln w="2222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121920" tIns="60960" rIns="121920" bIns="60960" rtlCol="0" anchor="t">
            <a:spAutoFit/>
          </a:bodyPr>
          <a:lstStyle/>
          <a:p>
            <a:r>
              <a:rPr lang="nl-NL" sz="1333" b="1" dirty="0">
                <a:solidFill>
                  <a:srgbClr val="575756"/>
                </a:solidFill>
                <a:cs typeface="Times New Roman"/>
              </a:rPr>
              <a:t>Budget en realisatie</a:t>
            </a:r>
          </a:p>
          <a:p>
            <a:endParaRPr lang="nl-NL" sz="1067" i="1" dirty="0"/>
          </a:p>
          <a:p>
            <a:r>
              <a:rPr lang="nl-NL" sz="1067" b="1" i="1" dirty="0"/>
              <a:t>Toegestaan Budget ZN Bestuur:       </a:t>
            </a:r>
            <a:r>
              <a:rPr lang="nl-NL" sz="1067" i="1" dirty="0"/>
              <a:t>€………….</a:t>
            </a:r>
            <a:endParaRPr lang="nl-NL" sz="1067" b="1" dirty="0"/>
          </a:p>
          <a:p>
            <a:endParaRPr lang="nl-NL" sz="1067" i="1" dirty="0"/>
          </a:p>
          <a:p>
            <a:r>
              <a:rPr lang="nl-NL" sz="1067" i="1" dirty="0"/>
              <a:t>Realisatie Registratiehouder	     €…………..</a:t>
            </a:r>
          </a:p>
          <a:p>
            <a:r>
              <a:rPr lang="nl-NL" sz="1067" i="1" dirty="0"/>
              <a:t>Realisatie Dataverwerker	     €…………..</a:t>
            </a:r>
          </a:p>
          <a:p>
            <a:r>
              <a:rPr lang="nl-NL" sz="1067" i="1" dirty="0"/>
              <a:t>Realisatie Ontwikkelplannen              €.............</a:t>
            </a:r>
          </a:p>
          <a:p>
            <a:endParaRPr lang="nl-NL" sz="1067" i="1" dirty="0"/>
          </a:p>
          <a:p>
            <a:r>
              <a:rPr lang="nl-NL" sz="1067" i="1" u="sng" dirty="0"/>
              <a:t>Totaal realisatie                                 </a:t>
            </a:r>
            <a:r>
              <a:rPr lang="nl-NL" sz="1067" i="1" dirty="0"/>
              <a:t>   €…………..</a:t>
            </a:r>
          </a:p>
          <a:p>
            <a:endParaRPr lang="nl-NL" sz="1067" i="1" dirty="0"/>
          </a:p>
          <a:p>
            <a:r>
              <a:rPr lang="nl-NL" sz="1067" i="1" dirty="0"/>
              <a:t>Prognose t/m einde kalenderjaar:     €…………..         </a:t>
            </a:r>
            <a:endParaRPr lang="nl-NL" sz="1067" b="1" dirty="0"/>
          </a:p>
          <a:p>
            <a:r>
              <a:rPr lang="nl-NL" sz="2400" dirty="0"/>
              <a:t>		</a:t>
            </a:r>
          </a:p>
        </p:txBody>
      </p:sp>
      <p:cxnSp>
        <p:nvCxnSpPr>
          <p:cNvPr id="47" name="Rechte verbindingslijn 46">
            <a:extLst>
              <a:ext uri="{FF2B5EF4-FFF2-40B4-BE49-F238E27FC236}">
                <a16:creationId xmlns:a16="http://schemas.microsoft.com/office/drawing/2014/main" id="{3B26024D-ABA9-453F-325C-6692885315AB}"/>
              </a:ext>
            </a:extLst>
          </p:cNvPr>
          <p:cNvCxnSpPr>
            <a:cxnSpLocks/>
          </p:cNvCxnSpPr>
          <p:nvPr/>
        </p:nvCxnSpPr>
        <p:spPr>
          <a:xfrm>
            <a:off x="245183" y="5048455"/>
            <a:ext cx="30171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vak 47">
            <a:extLst>
              <a:ext uri="{FF2B5EF4-FFF2-40B4-BE49-F238E27FC236}">
                <a16:creationId xmlns:a16="http://schemas.microsoft.com/office/drawing/2014/main" id="{A1BF6818-E3E9-5CA8-C42C-AC4C038A0B27}"/>
              </a:ext>
            </a:extLst>
          </p:cNvPr>
          <p:cNvSpPr txBox="1"/>
          <p:nvPr/>
        </p:nvSpPr>
        <p:spPr>
          <a:xfrm>
            <a:off x="290496" y="5100501"/>
            <a:ext cx="3009641" cy="1313501"/>
          </a:xfrm>
          <a:prstGeom prst="rect">
            <a:avLst/>
          </a:prstGeom>
          <a:ln w="2222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121920" tIns="60960" rIns="121920" bIns="60960" rtlCol="0" anchor="t">
            <a:spAutoFit/>
          </a:bodyPr>
          <a:lstStyle/>
          <a:p>
            <a:r>
              <a:rPr lang="nl-NL" sz="1333" b="1" dirty="0">
                <a:solidFill>
                  <a:srgbClr val="575756"/>
                </a:solidFill>
                <a:cs typeface="Times New Roman"/>
              </a:rPr>
              <a:t>Advies IGC/ DGC toetsingscommissie</a:t>
            </a:r>
          </a:p>
          <a:p>
            <a:endParaRPr lang="nl-NL" sz="1067" dirty="0"/>
          </a:p>
          <a:p>
            <a:r>
              <a:rPr lang="nl-NL" sz="1067" dirty="0"/>
              <a:t>Voorlopig advies gegeven.                     Ja / nee</a:t>
            </a:r>
          </a:p>
          <a:p>
            <a:r>
              <a:rPr lang="nl-NL" sz="1067" dirty="0"/>
              <a:t>Positief advies	      	                Ja / nee</a:t>
            </a:r>
          </a:p>
          <a:p>
            <a:r>
              <a:rPr lang="nl-NL" sz="1067" dirty="0"/>
              <a:t>Negatief advies                                         Ja / nee</a:t>
            </a:r>
          </a:p>
          <a:p>
            <a:r>
              <a:rPr lang="nl-NL" sz="1067" dirty="0"/>
              <a:t>Advies voor ….. jaar </a:t>
            </a:r>
          </a:p>
        </p:txBody>
      </p:sp>
      <p:cxnSp>
        <p:nvCxnSpPr>
          <p:cNvPr id="49" name="Rechte verbindingslijn 48">
            <a:extLst>
              <a:ext uri="{FF2B5EF4-FFF2-40B4-BE49-F238E27FC236}">
                <a16:creationId xmlns:a16="http://schemas.microsoft.com/office/drawing/2014/main" id="{3E71C79C-8284-9952-E611-8B513C331A22}"/>
              </a:ext>
            </a:extLst>
          </p:cNvPr>
          <p:cNvCxnSpPr>
            <a:cxnSpLocks/>
          </p:cNvCxnSpPr>
          <p:nvPr/>
        </p:nvCxnSpPr>
        <p:spPr>
          <a:xfrm>
            <a:off x="253112" y="6360379"/>
            <a:ext cx="30171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49">
            <a:extLst>
              <a:ext uri="{FF2B5EF4-FFF2-40B4-BE49-F238E27FC236}">
                <a16:creationId xmlns:a16="http://schemas.microsoft.com/office/drawing/2014/main" id="{98BAB850-C42F-BECE-2B09-B6CBCEB33122}"/>
              </a:ext>
            </a:extLst>
          </p:cNvPr>
          <p:cNvCxnSpPr>
            <a:cxnSpLocks/>
          </p:cNvCxnSpPr>
          <p:nvPr/>
        </p:nvCxnSpPr>
        <p:spPr>
          <a:xfrm flipH="1" flipV="1">
            <a:off x="245183" y="785802"/>
            <a:ext cx="7929" cy="557279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chte verbindingslijn 60">
            <a:extLst>
              <a:ext uri="{FF2B5EF4-FFF2-40B4-BE49-F238E27FC236}">
                <a16:creationId xmlns:a16="http://schemas.microsoft.com/office/drawing/2014/main" id="{F6A52C5E-EB51-FA6C-38DA-8D935A7FEDDE}"/>
              </a:ext>
            </a:extLst>
          </p:cNvPr>
          <p:cNvCxnSpPr>
            <a:cxnSpLocks/>
          </p:cNvCxnSpPr>
          <p:nvPr/>
        </p:nvCxnSpPr>
        <p:spPr>
          <a:xfrm flipV="1">
            <a:off x="253112" y="769263"/>
            <a:ext cx="3009179" cy="1653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chte verbindingslijn 68">
            <a:extLst>
              <a:ext uri="{FF2B5EF4-FFF2-40B4-BE49-F238E27FC236}">
                <a16:creationId xmlns:a16="http://schemas.microsoft.com/office/drawing/2014/main" id="{7238C89B-B067-C9E1-F7D7-F591E17923CC}"/>
              </a:ext>
            </a:extLst>
          </p:cNvPr>
          <p:cNvCxnSpPr>
            <a:cxnSpLocks/>
          </p:cNvCxnSpPr>
          <p:nvPr/>
        </p:nvCxnSpPr>
        <p:spPr>
          <a:xfrm>
            <a:off x="245183" y="3426839"/>
            <a:ext cx="30171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E1B95CEA-16BB-D6E8-2B75-18568A9E30D4}"/>
              </a:ext>
            </a:extLst>
          </p:cNvPr>
          <p:cNvCxnSpPr>
            <a:cxnSpLocks/>
          </p:cNvCxnSpPr>
          <p:nvPr/>
        </p:nvCxnSpPr>
        <p:spPr>
          <a:xfrm>
            <a:off x="245183" y="5466740"/>
            <a:ext cx="30171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B0F172B6-FF79-D5BB-51EF-C199961832A3}"/>
              </a:ext>
            </a:extLst>
          </p:cNvPr>
          <p:cNvSpPr txBox="1"/>
          <p:nvPr/>
        </p:nvSpPr>
        <p:spPr>
          <a:xfrm>
            <a:off x="300487" y="1476554"/>
            <a:ext cx="2668032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333"/>
              <a:t>……</a:t>
            </a:r>
          </a:p>
        </p:txBody>
      </p:sp>
      <p:sp>
        <p:nvSpPr>
          <p:cNvPr id="11" name="Freeform: Shape 6">
            <a:extLst>
              <a:ext uri="{FF2B5EF4-FFF2-40B4-BE49-F238E27FC236}">
                <a16:creationId xmlns:a16="http://schemas.microsoft.com/office/drawing/2014/main" id="{7E41EAB0-1D42-FB7D-696B-EEC354783F19}"/>
              </a:ext>
            </a:extLst>
          </p:cNvPr>
          <p:cNvSpPr/>
          <p:nvPr/>
        </p:nvSpPr>
        <p:spPr>
          <a:xfrm>
            <a:off x="131047" y="39197"/>
            <a:ext cx="902105" cy="636582"/>
          </a:xfrm>
          <a:custGeom>
            <a:avLst/>
            <a:gdLst>
              <a:gd name="connsiteX0" fmla="*/ 0 w 1749669"/>
              <a:gd name="connsiteY0" fmla="*/ 0 h 2971800"/>
              <a:gd name="connsiteX1" fmla="*/ 1749669 w 1749669"/>
              <a:gd name="connsiteY1" fmla="*/ 0 h 2971800"/>
              <a:gd name="connsiteX2" fmla="*/ 1749669 w 1749669"/>
              <a:gd name="connsiteY2" fmla="*/ 2971800 h 2971800"/>
              <a:gd name="connsiteX3" fmla="*/ 1730335 w 1749669"/>
              <a:gd name="connsiteY3" fmla="*/ 2971800 h 2971800"/>
              <a:gd name="connsiteX4" fmla="*/ 874834 w 1749669"/>
              <a:gd name="connsiteY4" fmla="*/ 2116299 h 2971800"/>
              <a:gd name="connsiteX5" fmla="*/ 19333 w 1749669"/>
              <a:gd name="connsiteY5" fmla="*/ 2971800 h 2971800"/>
              <a:gd name="connsiteX6" fmla="*/ 0 w 1749669"/>
              <a:gd name="connsiteY6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49669" h="2971800">
                <a:moveTo>
                  <a:pt x="0" y="0"/>
                </a:moveTo>
                <a:lnTo>
                  <a:pt x="1749669" y="0"/>
                </a:lnTo>
                <a:lnTo>
                  <a:pt x="1749669" y="2971800"/>
                </a:lnTo>
                <a:lnTo>
                  <a:pt x="1730335" y="2971800"/>
                </a:lnTo>
                <a:lnTo>
                  <a:pt x="874834" y="2116299"/>
                </a:lnTo>
                <a:lnTo>
                  <a:pt x="19333" y="2971800"/>
                </a:lnTo>
                <a:lnTo>
                  <a:pt x="0" y="297180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0" tIns="60960" rIns="121920" bIns="60960" rtlCol="0" anchor="t"/>
          <a:lstStyle/>
          <a:p>
            <a:pPr algn="ctr"/>
            <a:r>
              <a:rPr lang="nl-NL" sz="1000" b="1"/>
              <a:t>Status per:</a:t>
            </a:r>
            <a:endParaRPr lang="nl-NL" sz="2400"/>
          </a:p>
          <a:p>
            <a:pPr algn="ctr"/>
            <a:r>
              <a:rPr lang="nl-NL" sz="1000" b="1"/>
              <a:t> xx-xx-20xx</a:t>
            </a:r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87BA9A59-5A91-EE89-EF59-B148BE30A7C8}"/>
              </a:ext>
            </a:extLst>
          </p:cNvPr>
          <p:cNvSpPr>
            <a:spLocks noChangeAspect="1"/>
          </p:cNvSpPr>
          <p:nvPr/>
        </p:nvSpPr>
        <p:spPr>
          <a:xfrm>
            <a:off x="8594243" y="6573287"/>
            <a:ext cx="115807" cy="115807"/>
          </a:xfrm>
          <a:prstGeom prst="ellipse">
            <a:avLst/>
          </a:prstGeom>
          <a:solidFill>
            <a:srgbClr val="00B05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26" tIns="34263" rIns="68526" bIns="34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49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DFE29CE8-F569-EBC5-4D2A-60162C7DF67B}"/>
              </a:ext>
            </a:extLst>
          </p:cNvPr>
          <p:cNvSpPr>
            <a:spLocks noChangeAspect="1"/>
          </p:cNvSpPr>
          <p:nvPr/>
        </p:nvSpPr>
        <p:spPr>
          <a:xfrm>
            <a:off x="8846798" y="6581178"/>
            <a:ext cx="107916" cy="107916"/>
          </a:xfrm>
          <a:prstGeom prst="ellipse">
            <a:avLst/>
          </a:prstGeom>
          <a:solidFill>
            <a:srgbClr val="FFC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26" tIns="34263" rIns="68526" bIns="34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49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78D8A500-DCFB-AD7C-072E-07AFFCDEBB60}"/>
              </a:ext>
            </a:extLst>
          </p:cNvPr>
          <p:cNvSpPr>
            <a:spLocks noChangeAspect="1"/>
          </p:cNvSpPr>
          <p:nvPr/>
        </p:nvSpPr>
        <p:spPr>
          <a:xfrm rot="21338444">
            <a:off x="9094819" y="6577233"/>
            <a:ext cx="107916" cy="107916"/>
          </a:xfrm>
          <a:prstGeom prst="ellipse">
            <a:avLst/>
          </a:prstGeom>
          <a:solidFill>
            <a:srgbClr val="FF0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26" tIns="34263" rIns="68526" bIns="34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49"/>
          </a:p>
        </p:txBody>
      </p:sp>
    </p:spTree>
    <p:extLst>
      <p:ext uri="{BB962C8B-B14F-4D97-AF65-F5344CB8AC3E}">
        <p14:creationId xmlns:p14="http://schemas.microsoft.com/office/powerpoint/2010/main" val="3835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Zorgverzekeraars Nederland">
  <a:themeElements>
    <a:clrScheme name="Zorgverzekeraars Nederland">
      <a:dk1>
        <a:srgbClr val="211F26"/>
      </a:dk1>
      <a:lt1>
        <a:srgbClr val="FFFFFF"/>
      </a:lt1>
      <a:dk2>
        <a:srgbClr val="323232"/>
      </a:dk2>
      <a:lt2>
        <a:srgbClr val="F3F3F3"/>
      </a:lt2>
      <a:accent1>
        <a:srgbClr val="0E3E37"/>
      </a:accent1>
      <a:accent2>
        <a:srgbClr val="C8132F"/>
      </a:accent2>
      <a:accent3>
        <a:srgbClr val="D1DA28"/>
      </a:accent3>
      <a:accent4>
        <a:srgbClr val="97930E"/>
      </a:accent4>
      <a:accent5>
        <a:srgbClr val="E87200"/>
      </a:accent5>
      <a:accent6>
        <a:srgbClr val="219382"/>
      </a:accent6>
      <a:hlink>
        <a:srgbClr val="C8132F"/>
      </a:hlink>
      <a:folHlink>
        <a:srgbClr val="0E3E37"/>
      </a:folHlink>
    </a:clrScheme>
    <a:fontScheme name="ZN - 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144000" tIns="144000" rIns="144000" bIns="144000" rtlCol="0" anchor="ctr"/>
      <a:lstStyle>
        <a:defPPr algn="ctr">
          <a:lnSpc>
            <a:spcPct val="90000"/>
          </a:lnSpc>
          <a:spcBef>
            <a:spcPts val="200"/>
          </a:spcBef>
          <a:spcAft>
            <a:spcPts val="200"/>
          </a:spcAft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sq">
          <a:solidFill>
            <a:schemeClr val="accent1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Bef>
            <a:spcPts val="600"/>
          </a:spcBef>
          <a:spcAft>
            <a:spcPts val="600"/>
          </a:spcAft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lides ZN formats buiten plug inn.pptx  -  Alleen-lezen" id="{6FA9AC32-E18E-4627-B7B1-BB3079463D47}" vid="{F95CD02A-C6A4-4876-A74B-97A76B3C303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10ecc099-e8a5-4140-8f9a-d8cbcdd4e3a1" ContentTypeId="0x0101003D93667884C3D9499D848086F524FF79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ZNDocument" ma:contentTypeID="0x0101003D93667884C3D9499D848086F524FF7900E73ACC5D4FCBA646B70DDE56F1DC5E24" ma:contentTypeVersion="15" ma:contentTypeDescription="" ma:contentTypeScope="" ma:versionID="34036aaf904bbb45341cd720654d0e68">
  <xsd:schema xmlns:xsd="http://www.w3.org/2001/XMLSchema" xmlns:xs="http://www.w3.org/2001/XMLSchema" xmlns:p="http://schemas.microsoft.com/office/2006/metadata/properties" xmlns:ns3="ba038740-69da-4beb-9424-6f16293a6780" targetNamespace="http://schemas.microsoft.com/office/2006/metadata/properties" ma:root="true" ma:fieldsID="25c4d08d700de1570032e8aadfb3a40d" ns3:_="">
    <xsd:import namespace="ba038740-69da-4beb-9424-6f16293a6780"/>
    <xsd:element name="properties">
      <xsd:complexType>
        <xsd:sequence>
          <xsd:element name="documentManagement">
            <xsd:complexType>
              <xsd:all>
                <xsd:element ref="ns3:TaxKeywordTaxHTField" minOccurs="0"/>
                <xsd:element ref="ns3:TaxCatchAll" minOccurs="0"/>
                <xsd:element ref="ns3:TaxCatchAllLabel" minOccurs="0"/>
                <xsd:element ref="ns3:Kenmerk" minOccurs="0"/>
                <xsd:element ref="ns3:Status" minOccurs="0"/>
                <xsd:element ref="ns3:Thema" minOccurs="0"/>
                <xsd:element ref="ns3:KeepOriginal" minOccurs="0"/>
                <xsd:element ref="ns3:Volgorde" minOccurs="0"/>
                <xsd:element ref="ns3:Nummer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38740-69da-4beb-9424-6f16293a6780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Trefwoorden" ma:fieldId="{23f27201-bee3-471e-b2e7-b64fd8b7ca38}" ma:taxonomyMulti="true" ma:sspId="10ecc099-e8a5-4140-8f9a-d8cbcdd4e3a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8a34aa6-6416-422a-bf13-72b72dd1c149}" ma:internalName="TaxCatchAll" ma:showField="CatchAllData" ma:web="9ea880da-f02e-4e18-af02-8cde287b84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a8a34aa6-6416-422a-bf13-72b72dd1c149}" ma:internalName="TaxCatchAllLabel" ma:readOnly="true" ma:showField="CatchAllDataLabel" ma:web="9ea880da-f02e-4e18-af02-8cde287b84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enmerk" ma:index="13" nillable="true" ma:displayName="Kenmerk" ma:default="" ma:internalName="Kenmerk">
      <xsd:simpleType>
        <xsd:restriction base="dms:Text">
          <xsd:maxLength value="255"/>
        </xsd:restriction>
      </xsd:simpleType>
    </xsd:element>
    <xsd:element name="Status" ma:index="14" nillable="true" ma:displayName="Status" ma:default="Concept" ma:format="Dropdown" ma:internalName="Status">
      <xsd:simpleType>
        <xsd:restriction base="dms:Choice">
          <xsd:enumeration value="Concept"/>
          <xsd:enumeration value="Gepubliceerd"/>
        </xsd:restriction>
      </xsd:simpleType>
    </xsd:element>
    <xsd:element name="Thema" ma:index="15" nillable="true" ma:displayName="Thema" ma:default="" ma:internalName="Thema">
      <xsd:simpleType>
        <xsd:restriction base="dms:Text">
          <xsd:maxLength value="255"/>
        </xsd:restriction>
      </xsd:simpleType>
    </xsd:element>
    <xsd:element name="KeepOriginal" ma:index="16" nillable="true" ma:displayName="Behoud origineel" ma:default="0" ma:internalName="KeepOriginal">
      <xsd:simpleType>
        <xsd:restriction base="dms:Boolean"/>
      </xsd:simpleType>
    </xsd:element>
    <xsd:element name="Volgorde" ma:index="17" nillable="true" ma:displayName="Weergavevolgorde" ma:internalName="Volgorde" ma:percentage="FALSE">
      <xsd:simpleType>
        <xsd:restriction base="dms:Number">
          <xsd:minInclusive value="1"/>
        </xsd:restriction>
      </xsd:simpleType>
    </xsd:element>
    <xsd:element name="Nummering" ma:index="18" nillable="true" ma:displayName="Nummering" ma:default="" ma:internalName="Nummering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 ma:index="8" ma:displayName="Categorie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038740-69da-4beb-9424-6f16293a6780" xsi:nil="true"/>
    <Status xmlns="ba038740-69da-4beb-9424-6f16293a6780">Concept</Status>
    <KeepOriginal xmlns="ba038740-69da-4beb-9424-6f16293a6780">false</KeepOriginal>
    <Kenmerk xmlns="ba038740-69da-4beb-9424-6f16293a6780">ZN-24-027025</Kenmerk>
    <TaxKeywordTaxHTField xmlns="ba038740-69da-4beb-9424-6f16293a6780">
      <Terms xmlns="http://schemas.microsoft.com/office/infopath/2007/PartnerControls"/>
    </TaxKeywordTaxHTField>
    <Thema xmlns="ba038740-69da-4beb-9424-6f16293a6780">ZNplein</Thema>
    <Volgorde xmlns="ba038740-69da-4beb-9424-6f16293a6780" xsi:nil="true"/>
    <Nummering xmlns="ba038740-69da-4beb-9424-6f16293a6780" xsi:nil="true"/>
  </documentManagement>
</p:properties>
</file>

<file path=customXml/itemProps1.xml><?xml version="1.0" encoding="utf-8"?>
<ds:datastoreItem xmlns:ds="http://schemas.openxmlformats.org/officeDocument/2006/customXml" ds:itemID="{CC3180FF-8961-4853-8418-EA30B88537D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15AF391B-0DBF-45D1-BEDD-A797C3776A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038740-69da-4beb-9424-6f16293a67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CE7231-5854-45B0-A291-52F39D6C505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3B6506D-2856-4B96-84E5-C3250089792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a038740-69da-4beb-9424-6f16293a678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Kantoorthema</Template>
  <TotalTime>19</TotalTime>
  <Words>383</Words>
  <Application>Microsoft Office PowerPoint</Application>
  <PresentationFormat>Breedbeeld</PresentationFormat>
  <Paragraphs>171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Corbel</vt:lpstr>
      <vt:lpstr>Times New Roman</vt:lpstr>
      <vt:lpstr>Wingdings</vt:lpstr>
      <vt:lpstr>Zorgverzekeraars Nederland</vt:lpstr>
      <vt:lpstr>Format Voortgangsrapportage Kassiersgelden</vt:lpstr>
      <vt:lpstr>Invulinstructies 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 voortgangsrapportage kassiersgelden</dc:title>
  <dc:subject>Invulformat met toelichting voor de voortgangsrapportage kassiersgelden</dc:subject>
  <dc:creator>Zorgverzekeraars Nederland</dc:creator>
  <cp:lastModifiedBy>Anneke Kamer</cp:lastModifiedBy>
  <cp:revision>3</cp:revision>
  <dcterms:created xsi:type="dcterms:W3CDTF">2024-12-06T13:06:28Z</dcterms:created>
  <dcterms:modified xsi:type="dcterms:W3CDTF">2026-06-25T10:55:25Z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0x0101003D93667884C3D9499D848086F524FF7900E73ACC5D4FCBA646B70DDE56F1DC5E24</vt:lpwstr>
  </property>
  <property fmtid="{D5CDD505-2E9C-101B-9397-08002B2CF9AE}" pid="3" name="TaxKeyword">
    <vt:lpwstr/>
  </property>
  <property fmtid="{D5CDD505-2E9C-101B-9397-08002B2CF9AE}" pid="4" name="MediaServiceImageTags">
    <vt:lpwstr/>
  </property>
  <property fmtid="{D5CDD505-2E9C-101B-9397-08002B2CF9AE}" pid="5" name="lcf76f155ced4ddcb4097134ff3c332f">
    <vt:lpwstr/>
  </property>
</Properties>
</file>